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8" r:id="rId8"/>
    <p:sldId id="259" r:id="rId9"/>
    <p:sldId id="260" r:id="rId10"/>
    <p:sldId id="262" r:id="rId11"/>
    <p:sldId id="261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hyperlink" Target="http://www.dnalc.org/resources/animations/cycseq.html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oplek.org/animaties/moleculaire_genetica/PCR.html" TargetMode="Externa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oplek.org/animaties/moleculaire_genetica/DCT.html" TargetMode="External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hyperlink" Target="http://www.dnalc.org/resources/animations/cycseq.html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oplek.org/animaties/moleculaire_genetica/PCR.html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oplek.org/animaties/moleculaire_genetica/DCT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829851-97FF-4660-81C7-06F3E5D62866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C303AE2D-4AA9-493D-BC2A-1BEE6527CBE7}">
      <dgm:prSet/>
      <dgm:spPr/>
      <dgm:t>
        <a:bodyPr/>
        <a:lstStyle/>
        <a:p>
          <a:pPr algn="ctr" rtl="0"/>
          <a:r>
            <a:rPr lang="nl-NL" dirty="0" smtClean="0"/>
            <a:t>Thema 8 Moleculaire genetica</a:t>
          </a:r>
          <a:endParaRPr lang="nl-NL" dirty="0"/>
        </a:p>
      </dgm:t>
    </dgm:pt>
    <dgm:pt modelId="{4738E7EA-9946-4908-B855-6FB6B08C1ABF}" type="parTrans" cxnId="{D1A1A5E1-D870-4C8D-B81A-A914851AD690}">
      <dgm:prSet/>
      <dgm:spPr/>
      <dgm:t>
        <a:bodyPr/>
        <a:lstStyle/>
        <a:p>
          <a:endParaRPr lang="nl-NL"/>
        </a:p>
      </dgm:t>
    </dgm:pt>
    <dgm:pt modelId="{B8915F55-DE1A-446F-A3C4-BD8A0D6AAB01}" type="sibTrans" cxnId="{D1A1A5E1-D870-4C8D-B81A-A914851AD690}">
      <dgm:prSet/>
      <dgm:spPr/>
      <dgm:t>
        <a:bodyPr/>
        <a:lstStyle/>
        <a:p>
          <a:endParaRPr lang="nl-NL"/>
        </a:p>
      </dgm:t>
    </dgm:pt>
    <dgm:pt modelId="{C31C5A7A-29BE-4EA0-A6ED-D022B64D2949}" type="pres">
      <dgm:prSet presAssocID="{F8829851-97FF-4660-81C7-06F3E5D628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CE1926E-2219-40A6-BDAC-D92E57CC5060}" type="pres">
      <dgm:prSet presAssocID="{C303AE2D-4AA9-493D-BC2A-1BEE6527CB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1A1A5E1-D870-4C8D-B81A-A914851AD690}" srcId="{F8829851-97FF-4660-81C7-06F3E5D62866}" destId="{C303AE2D-4AA9-493D-BC2A-1BEE6527CBE7}" srcOrd="0" destOrd="0" parTransId="{4738E7EA-9946-4908-B855-6FB6B08C1ABF}" sibTransId="{B8915F55-DE1A-446F-A3C4-BD8A0D6AAB01}"/>
    <dgm:cxn modelId="{F211ED49-EB9B-42E8-9508-6BDF68A10776}" type="presOf" srcId="{C303AE2D-4AA9-493D-BC2A-1BEE6527CBE7}" destId="{1CE1926E-2219-40A6-BDAC-D92E57CC5060}" srcOrd="0" destOrd="0" presId="urn:microsoft.com/office/officeart/2005/8/layout/vList2"/>
    <dgm:cxn modelId="{F281A50B-8CAC-43FA-A2DE-3A394B3D6021}" type="presOf" srcId="{F8829851-97FF-4660-81C7-06F3E5D62866}" destId="{C31C5A7A-29BE-4EA0-A6ED-D022B64D2949}" srcOrd="0" destOrd="0" presId="urn:microsoft.com/office/officeart/2005/8/layout/vList2"/>
    <dgm:cxn modelId="{DBB9896E-4F1B-46CB-8F89-F1959645C013}" type="presParOf" srcId="{C31C5A7A-29BE-4EA0-A6ED-D022B64D2949}" destId="{1CE1926E-2219-40A6-BDAC-D92E57CC50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17AA682-808F-4D85-91B3-47787203DA37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BACD3D71-4D60-422D-B101-5071C58CEA99}">
      <dgm:prSet/>
      <dgm:spPr/>
      <dgm:t>
        <a:bodyPr/>
        <a:lstStyle/>
        <a:p>
          <a:pPr algn="ctr" rtl="0"/>
          <a:r>
            <a:rPr lang="nl-NL" dirty="0" smtClean="0"/>
            <a:t>Gel waarin korte fragmenten verder komen dan lange fragmenten (van – naar </a:t>
          </a:r>
          <a:r>
            <a:rPr lang="nl-NL" dirty="0" smtClean="0"/>
            <a:t>+) - </a:t>
          </a:r>
          <a:r>
            <a:rPr lang="nl-NL" dirty="0" smtClean="0">
              <a:hlinkClick xmlns:r="http://schemas.openxmlformats.org/officeDocument/2006/relationships" r:id="rId1"/>
            </a:rPr>
            <a:t>Sequensen</a:t>
          </a:r>
          <a:endParaRPr lang="nl-NL" dirty="0"/>
        </a:p>
      </dgm:t>
    </dgm:pt>
    <dgm:pt modelId="{419BD11C-F93A-4C01-845C-6C2FFFAC37CD}" type="parTrans" cxnId="{E3A0E091-4D3B-4603-87BA-98F443D9ACBA}">
      <dgm:prSet/>
      <dgm:spPr/>
      <dgm:t>
        <a:bodyPr/>
        <a:lstStyle/>
        <a:p>
          <a:endParaRPr lang="nl-NL"/>
        </a:p>
      </dgm:t>
    </dgm:pt>
    <dgm:pt modelId="{7A2F2818-8380-4C14-ABED-FE6D89BE3BA8}" type="sibTrans" cxnId="{E3A0E091-4D3B-4603-87BA-98F443D9ACBA}">
      <dgm:prSet/>
      <dgm:spPr/>
      <dgm:t>
        <a:bodyPr/>
        <a:lstStyle/>
        <a:p>
          <a:endParaRPr lang="nl-NL"/>
        </a:p>
      </dgm:t>
    </dgm:pt>
    <dgm:pt modelId="{1CA09782-556B-4D9C-A3E2-3FF04DFDBBD4}" type="pres">
      <dgm:prSet presAssocID="{917AA682-808F-4D85-91B3-47787203DA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E223000-7F0D-4244-B139-47F8DD1BC247}" type="pres">
      <dgm:prSet presAssocID="{BACD3D71-4D60-422D-B101-5071C58CEA99}" presName="parentText" presStyleLbl="node1" presStyleIdx="0" presStyleCnt="1" custScaleY="105439" custLinFactNeighborX="1379" custLinFactNeighborY="-1261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B53FBC3-0B45-45DF-8B75-1F4E2498BD6A}" type="presOf" srcId="{917AA682-808F-4D85-91B3-47787203DA37}" destId="{1CA09782-556B-4D9C-A3E2-3FF04DFDBBD4}" srcOrd="0" destOrd="0" presId="urn:microsoft.com/office/officeart/2005/8/layout/vList2"/>
    <dgm:cxn modelId="{2BE261EF-6ACF-4BF0-9DAB-49543B29D681}" type="presOf" srcId="{BACD3D71-4D60-422D-B101-5071C58CEA99}" destId="{CE223000-7F0D-4244-B139-47F8DD1BC247}" srcOrd="0" destOrd="0" presId="urn:microsoft.com/office/officeart/2005/8/layout/vList2"/>
    <dgm:cxn modelId="{E3A0E091-4D3B-4603-87BA-98F443D9ACBA}" srcId="{917AA682-808F-4D85-91B3-47787203DA37}" destId="{BACD3D71-4D60-422D-B101-5071C58CEA99}" srcOrd="0" destOrd="0" parTransId="{419BD11C-F93A-4C01-845C-6C2FFFAC37CD}" sibTransId="{7A2F2818-8380-4C14-ABED-FE6D89BE3BA8}"/>
    <dgm:cxn modelId="{88E63589-1458-49CB-BD0F-A4867A9A9FA2}" type="presParOf" srcId="{1CA09782-556B-4D9C-A3E2-3FF04DFDBBD4}" destId="{CE223000-7F0D-4244-B139-47F8DD1BC2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707270-6318-41D1-8E01-57F587B1A122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F514C8CD-9E54-4FA2-84E7-CD21F70BA86B}">
      <dgm:prSet/>
      <dgm:spPr/>
      <dgm:t>
        <a:bodyPr/>
        <a:lstStyle/>
        <a:p>
          <a:pPr algn="ctr" rtl="0"/>
          <a:r>
            <a:rPr lang="nl-NL" smtClean="0"/>
            <a:t>Whole Genome Sequencing</a:t>
          </a:r>
          <a:endParaRPr lang="nl-NL"/>
        </a:p>
      </dgm:t>
    </dgm:pt>
    <dgm:pt modelId="{ABCCA95D-0C6A-4616-BA3F-A06B92351926}" type="parTrans" cxnId="{69A65C9B-7451-4AEA-96F9-B8463C3197C3}">
      <dgm:prSet/>
      <dgm:spPr/>
      <dgm:t>
        <a:bodyPr/>
        <a:lstStyle/>
        <a:p>
          <a:endParaRPr lang="nl-NL"/>
        </a:p>
      </dgm:t>
    </dgm:pt>
    <dgm:pt modelId="{D24CFA77-28EC-4F14-8034-F34F3372462F}" type="sibTrans" cxnId="{69A65C9B-7451-4AEA-96F9-B8463C3197C3}">
      <dgm:prSet/>
      <dgm:spPr/>
      <dgm:t>
        <a:bodyPr/>
        <a:lstStyle/>
        <a:p>
          <a:endParaRPr lang="nl-NL"/>
        </a:p>
      </dgm:t>
    </dgm:pt>
    <dgm:pt modelId="{D7C25298-02F0-46C5-83B1-0E6FEC63C549}" type="pres">
      <dgm:prSet presAssocID="{18707270-6318-41D1-8E01-57F587B1A1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CA42676-E8ED-4E64-BDE6-8A9A7E92887A}" type="pres">
      <dgm:prSet presAssocID="{F514C8CD-9E54-4FA2-84E7-CD21F70BA8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9A65C9B-7451-4AEA-96F9-B8463C3197C3}" srcId="{18707270-6318-41D1-8E01-57F587B1A122}" destId="{F514C8CD-9E54-4FA2-84E7-CD21F70BA86B}" srcOrd="0" destOrd="0" parTransId="{ABCCA95D-0C6A-4616-BA3F-A06B92351926}" sibTransId="{D24CFA77-28EC-4F14-8034-F34F3372462F}"/>
    <dgm:cxn modelId="{203032CF-861E-4F94-8DFF-166857BB415F}" type="presOf" srcId="{18707270-6318-41D1-8E01-57F587B1A122}" destId="{D7C25298-02F0-46C5-83B1-0E6FEC63C549}" srcOrd="0" destOrd="0" presId="urn:microsoft.com/office/officeart/2005/8/layout/vList2"/>
    <dgm:cxn modelId="{9CB4C311-FA97-44DF-9952-6FF6A44203F0}" type="presOf" srcId="{F514C8CD-9E54-4FA2-84E7-CD21F70BA86B}" destId="{1CA42676-E8ED-4E64-BDE6-8A9A7E92887A}" srcOrd="0" destOrd="0" presId="urn:microsoft.com/office/officeart/2005/8/layout/vList2"/>
    <dgm:cxn modelId="{42929425-3877-4DA2-84C4-E6FD10C367F3}" type="presParOf" srcId="{D7C25298-02F0-46C5-83B1-0E6FEC63C549}" destId="{1CA42676-E8ED-4E64-BDE6-8A9A7E92887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EBED4FF-B68C-40BE-9543-DD947CE30E3B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BBB4306D-21BA-40A3-BBE2-AC7818EC522C}">
      <dgm:prSet/>
      <dgm:spPr/>
      <dgm:t>
        <a:bodyPr/>
        <a:lstStyle/>
        <a:p>
          <a:pPr algn="ctr" rtl="0"/>
          <a:r>
            <a:rPr lang="nl-NL" smtClean="0"/>
            <a:t>Commerciële DNA-analyse</a:t>
          </a:r>
          <a:endParaRPr lang="nl-NL"/>
        </a:p>
      </dgm:t>
    </dgm:pt>
    <dgm:pt modelId="{603C4DB7-D465-46FD-8E0C-2EA7D02E7A09}" type="parTrans" cxnId="{52DF79BB-9E06-4CC4-97E5-AA1C661E9383}">
      <dgm:prSet/>
      <dgm:spPr/>
      <dgm:t>
        <a:bodyPr/>
        <a:lstStyle/>
        <a:p>
          <a:pPr algn="ctr"/>
          <a:endParaRPr lang="nl-NL"/>
        </a:p>
      </dgm:t>
    </dgm:pt>
    <dgm:pt modelId="{1A3C836C-065F-46BF-A23C-542592FC7810}" type="sibTrans" cxnId="{52DF79BB-9E06-4CC4-97E5-AA1C661E9383}">
      <dgm:prSet/>
      <dgm:spPr/>
      <dgm:t>
        <a:bodyPr/>
        <a:lstStyle/>
        <a:p>
          <a:pPr algn="ctr"/>
          <a:endParaRPr lang="nl-NL"/>
        </a:p>
      </dgm:t>
    </dgm:pt>
    <dgm:pt modelId="{CE6AD80D-2C74-4E30-8294-1A13F075317B}">
      <dgm:prSet/>
      <dgm:spPr/>
      <dgm:t>
        <a:bodyPr/>
        <a:lstStyle/>
        <a:p>
          <a:pPr algn="ctr" rtl="0"/>
          <a:r>
            <a:rPr lang="nl-NL" smtClean="0"/>
            <a:t>Belooft veel, zegt weinig</a:t>
          </a:r>
          <a:endParaRPr lang="nl-NL"/>
        </a:p>
      </dgm:t>
    </dgm:pt>
    <dgm:pt modelId="{BC3A3812-7E68-431F-ADB1-439494FBED1E}" type="parTrans" cxnId="{115165FE-310D-469C-85C3-01AEFEF11429}">
      <dgm:prSet/>
      <dgm:spPr/>
      <dgm:t>
        <a:bodyPr/>
        <a:lstStyle/>
        <a:p>
          <a:pPr algn="ctr"/>
          <a:endParaRPr lang="nl-NL"/>
        </a:p>
      </dgm:t>
    </dgm:pt>
    <dgm:pt modelId="{F9AC5560-58EA-4C0B-89F2-7C0E625D8CFC}" type="sibTrans" cxnId="{115165FE-310D-469C-85C3-01AEFEF11429}">
      <dgm:prSet/>
      <dgm:spPr/>
      <dgm:t>
        <a:bodyPr/>
        <a:lstStyle/>
        <a:p>
          <a:pPr algn="ctr"/>
          <a:endParaRPr lang="nl-NL"/>
        </a:p>
      </dgm:t>
    </dgm:pt>
    <dgm:pt modelId="{0063998D-0056-4300-A81E-9128302DC0BF}">
      <dgm:prSet/>
      <dgm:spPr/>
      <dgm:t>
        <a:bodyPr/>
        <a:lstStyle/>
        <a:p>
          <a:pPr algn="ctr" rtl="0"/>
          <a:r>
            <a:rPr lang="nl-NL" smtClean="0"/>
            <a:t>Ziektes multifactorieel overerfbaar</a:t>
          </a:r>
          <a:endParaRPr lang="nl-NL"/>
        </a:p>
      </dgm:t>
    </dgm:pt>
    <dgm:pt modelId="{953D78D4-DC29-47DE-B194-8E85637CEAAC}" type="parTrans" cxnId="{D71F1AC5-EA40-4DBB-9FC2-6156DC3E5BE2}">
      <dgm:prSet/>
      <dgm:spPr/>
      <dgm:t>
        <a:bodyPr/>
        <a:lstStyle/>
        <a:p>
          <a:pPr algn="ctr"/>
          <a:endParaRPr lang="nl-NL"/>
        </a:p>
      </dgm:t>
    </dgm:pt>
    <dgm:pt modelId="{04621004-92E6-49CE-BF17-365414D1E952}" type="sibTrans" cxnId="{D71F1AC5-EA40-4DBB-9FC2-6156DC3E5BE2}">
      <dgm:prSet/>
      <dgm:spPr/>
      <dgm:t>
        <a:bodyPr/>
        <a:lstStyle/>
        <a:p>
          <a:pPr algn="ctr"/>
          <a:endParaRPr lang="nl-NL"/>
        </a:p>
      </dgm:t>
    </dgm:pt>
    <dgm:pt modelId="{22415530-020C-4AA3-BA5E-0AAC4E2E0B51}">
      <dgm:prSet/>
      <dgm:spPr/>
      <dgm:t>
        <a:bodyPr/>
        <a:lstStyle/>
        <a:p>
          <a:pPr algn="ctr" rtl="0"/>
          <a:r>
            <a:rPr lang="nl-NL" smtClean="0"/>
            <a:t>Voorspelling in termen van percentages</a:t>
          </a:r>
          <a:endParaRPr lang="nl-NL"/>
        </a:p>
      </dgm:t>
    </dgm:pt>
    <dgm:pt modelId="{AECE2BC4-5DE0-470D-BC3B-5C938AC47A33}" type="parTrans" cxnId="{38DAFE32-493E-4CBC-BDB0-3B1DD4D08656}">
      <dgm:prSet/>
      <dgm:spPr/>
      <dgm:t>
        <a:bodyPr/>
        <a:lstStyle/>
        <a:p>
          <a:pPr algn="ctr"/>
          <a:endParaRPr lang="nl-NL"/>
        </a:p>
      </dgm:t>
    </dgm:pt>
    <dgm:pt modelId="{EC8915F1-BC02-481C-9769-03982EB7A401}" type="sibTrans" cxnId="{38DAFE32-493E-4CBC-BDB0-3B1DD4D08656}">
      <dgm:prSet/>
      <dgm:spPr/>
      <dgm:t>
        <a:bodyPr/>
        <a:lstStyle/>
        <a:p>
          <a:pPr algn="ctr"/>
          <a:endParaRPr lang="nl-NL"/>
        </a:p>
      </dgm:t>
    </dgm:pt>
    <dgm:pt modelId="{003F9C01-7AD0-4418-A9C6-8E43B73D2010}" type="pres">
      <dgm:prSet presAssocID="{BEBED4FF-B68C-40BE-9543-DD947CE30E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B41806F-555B-4B1C-86D5-0B9EE736C7F1}" type="pres">
      <dgm:prSet presAssocID="{BBB4306D-21BA-40A3-BBE2-AC7818EC522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2786D8D-653F-4393-B3F1-C898B01E5249}" type="pres">
      <dgm:prSet presAssocID="{1A3C836C-065F-46BF-A23C-542592FC7810}" presName="spacer" presStyleCnt="0"/>
      <dgm:spPr/>
    </dgm:pt>
    <dgm:pt modelId="{50CA6C65-5E33-4040-A1E8-68431C5B1397}" type="pres">
      <dgm:prSet presAssocID="{CE6AD80D-2C74-4E30-8294-1A13F075317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6249EFF-7160-4B2E-A47D-4D98C9A55FD8}" type="pres">
      <dgm:prSet presAssocID="{F9AC5560-58EA-4C0B-89F2-7C0E625D8CFC}" presName="spacer" presStyleCnt="0"/>
      <dgm:spPr/>
    </dgm:pt>
    <dgm:pt modelId="{4A70C530-A525-4BB9-AD34-BCE25EB55C36}" type="pres">
      <dgm:prSet presAssocID="{0063998D-0056-4300-A81E-9128302DC0B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07AC770-3098-468E-88D1-15C0FC691F04}" type="pres">
      <dgm:prSet presAssocID="{04621004-92E6-49CE-BF17-365414D1E952}" presName="spacer" presStyleCnt="0"/>
      <dgm:spPr/>
    </dgm:pt>
    <dgm:pt modelId="{97A54F9B-507A-4486-B31B-6E1EE131CD6A}" type="pres">
      <dgm:prSet presAssocID="{22415530-020C-4AA3-BA5E-0AAC4E2E0B5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1FD6877-714D-4EBC-BC88-DFE390CD90DA}" type="presOf" srcId="{0063998D-0056-4300-A81E-9128302DC0BF}" destId="{4A70C530-A525-4BB9-AD34-BCE25EB55C36}" srcOrd="0" destOrd="0" presId="urn:microsoft.com/office/officeart/2005/8/layout/vList2"/>
    <dgm:cxn modelId="{C095C2AA-0FDC-493B-AA09-CC74C6B7D910}" type="presOf" srcId="{BBB4306D-21BA-40A3-BBE2-AC7818EC522C}" destId="{3B41806F-555B-4B1C-86D5-0B9EE736C7F1}" srcOrd="0" destOrd="0" presId="urn:microsoft.com/office/officeart/2005/8/layout/vList2"/>
    <dgm:cxn modelId="{D71F1AC5-EA40-4DBB-9FC2-6156DC3E5BE2}" srcId="{BEBED4FF-B68C-40BE-9543-DD947CE30E3B}" destId="{0063998D-0056-4300-A81E-9128302DC0BF}" srcOrd="2" destOrd="0" parTransId="{953D78D4-DC29-47DE-B194-8E85637CEAAC}" sibTransId="{04621004-92E6-49CE-BF17-365414D1E952}"/>
    <dgm:cxn modelId="{A0476ACC-4DF7-49C2-94CE-DC8D0494F6C0}" type="presOf" srcId="{22415530-020C-4AA3-BA5E-0AAC4E2E0B51}" destId="{97A54F9B-507A-4486-B31B-6E1EE131CD6A}" srcOrd="0" destOrd="0" presId="urn:microsoft.com/office/officeart/2005/8/layout/vList2"/>
    <dgm:cxn modelId="{52DF79BB-9E06-4CC4-97E5-AA1C661E9383}" srcId="{BEBED4FF-B68C-40BE-9543-DD947CE30E3B}" destId="{BBB4306D-21BA-40A3-BBE2-AC7818EC522C}" srcOrd="0" destOrd="0" parTransId="{603C4DB7-D465-46FD-8E0C-2EA7D02E7A09}" sibTransId="{1A3C836C-065F-46BF-A23C-542592FC7810}"/>
    <dgm:cxn modelId="{38DAFE32-493E-4CBC-BDB0-3B1DD4D08656}" srcId="{BEBED4FF-B68C-40BE-9543-DD947CE30E3B}" destId="{22415530-020C-4AA3-BA5E-0AAC4E2E0B51}" srcOrd="3" destOrd="0" parTransId="{AECE2BC4-5DE0-470D-BC3B-5C938AC47A33}" sibTransId="{EC8915F1-BC02-481C-9769-03982EB7A401}"/>
    <dgm:cxn modelId="{94800DF1-8B7A-40C2-8960-0087B47E2C11}" type="presOf" srcId="{BEBED4FF-B68C-40BE-9543-DD947CE30E3B}" destId="{003F9C01-7AD0-4418-A9C6-8E43B73D2010}" srcOrd="0" destOrd="0" presId="urn:microsoft.com/office/officeart/2005/8/layout/vList2"/>
    <dgm:cxn modelId="{E07BD364-9093-414B-A2C6-062903D32472}" type="presOf" srcId="{CE6AD80D-2C74-4E30-8294-1A13F075317B}" destId="{50CA6C65-5E33-4040-A1E8-68431C5B1397}" srcOrd="0" destOrd="0" presId="urn:microsoft.com/office/officeart/2005/8/layout/vList2"/>
    <dgm:cxn modelId="{115165FE-310D-469C-85C3-01AEFEF11429}" srcId="{BEBED4FF-B68C-40BE-9543-DD947CE30E3B}" destId="{CE6AD80D-2C74-4E30-8294-1A13F075317B}" srcOrd="1" destOrd="0" parTransId="{BC3A3812-7E68-431F-ADB1-439494FBED1E}" sibTransId="{F9AC5560-58EA-4C0B-89F2-7C0E625D8CFC}"/>
    <dgm:cxn modelId="{749384B9-0567-4B18-A6EB-2D0F28872B88}" type="presParOf" srcId="{003F9C01-7AD0-4418-A9C6-8E43B73D2010}" destId="{3B41806F-555B-4B1C-86D5-0B9EE736C7F1}" srcOrd="0" destOrd="0" presId="urn:microsoft.com/office/officeart/2005/8/layout/vList2"/>
    <dgm:cxn modelId="{85FD7D72-AB19-4190-AAE9-D0548C113EE5}" type="presParOf" srcId="{003F9C01-7AD0-4418-A9C6-8E43B73D2010}" destId="{B2786D8D-653F-4393-B3F1-C898B01E5249}" srcOrd="1" destOrd="0" presId="urn:microsoft.com/office/officeart/2005/8/layout/vList2"/>
    <dgm:cxn modelId="{01F6338F-FDE0-4A8A-93A8-6F924DBC805E}" type="presParOf" srcId="{003F9C01-7AD0-4418-A9C6-8E43B73D2010}" destId="{50CA6C65-5E33-4040-A1E8-68431C5B1397}" srcOrd="2" destOrd="0" presId="urn:microsoft.com/office/officeart/2005/8/layout/vList2"/>
    <dgm:cxn modelId="{682A9B1B-F46A-4F78-BF4D-FE2E576D5983}" type="presParOf" srcId="{003F9C01-7AD0-4418-A9C6-8E43B73D2010}" destId="{E6249EFF-7160-4B2E-A47D-4D98C9A55FD8}" srcOrd="3" destOrd="0" presId="urn:microsoft.com/office/officeart/2005/8/layout/vList2"/>
    <dgm:cxn modelId="{0814CA98-ED45-40B3-8E50-00CEF6625696}" type="presParOf" srcId="{003F9C01-7AD0-4418-A9C6-8E43B73D2010}" destId="{4A70C530-A525-4BB9-AD34-BCE25EB55C36}" srcOrd="4" destOrd="0" presId="urn:microsoft.com/office/officeart/2005/8/layout/vList2"/>
    <dgm:cxn modelId="{F6D20CB9-43CF-4402-93E7-A1078D59C273}" type="presParOf" srcId="{003F9C01-7AD0-4418-A9C6-8E43B73D2010}" destId="{407AC770-3098-468E-88D1-15C0FC691F04}" srcOrd="5" destOrd="0" presId="urn:microsoft.com/office/officeart/2005/8/layout/vList2"/>
    <dgm:cxn modelId="{C0FDB032-1B16-4CC6-9407-4F9571A6DA10}" type="presParOf" srcId="{003F9C01-7AD0-4418-A9C6-8E43B73D2010}" destId="{97A54F9B-507A-4486-B31B-6E1EE131CD6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5BD6ED-7215-4B87-B072-6F760262ACDC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C81F1E43-AD4F-4E69-BFD7-C9BF493C930B}">
      <dgm:prSet/>
      <dgm:spPr/>
      <dgm:t>
        <a:bodyPr/>
        <a:lstStyle/>
        <a:p>
          <a:pPr algn="ctr" rtl="0"/>
          <a:r>
            <a:rPr lang="nl-NL" smtClean="0"/>
            <a:t>§ 8.1.2. Polymerase kettingreactie</a:t>
          </a:r>
          <a:endParaRPr lang="nl-NL"/>
        </a:p>
      </dgm:t>
    </dgm:pt>
    <dgm:pt modelId="{E798C4B4-8BEB-4856-A517-EA4F292B43BD}" type="parTrans" cxnId="{601E26D5-46E3-432E-828B-6A5D6DB9C837}">
      <dgm:prSet/>
      <dgm:spPr/>
      <dgm:t>
        <a:bodyPr/>
        <a:lstStyle/>
        <a:p>
          <a:pPr algn="ctr"/>
          <a:endParaRPr lang="nl-NL"/>
        </a:p>
      </dgm:t>
    </dgm:pt>
    <dgm:pt modelId="{96CA6EF1-BB0B-4F51-956F-BD2A5238163E}" type="sibTrans" cxnId="{601E26D5-46E3-432E-828B-6A5D6DB9C837}">
      <dgm:prSet/>
      <dgm:spPr/>
      <dgm:t>
        <a:bodyPr/>
        <a:lstStyle/>
        <a:p>
          <a:pPr algn="ctr"/>
          <a:endParaRPr lang="nl-NL"/>
        </a:p>
      </dgm:t>
    </dgm:pt>
    <dgm:pt modelId="{5EF3452B-B7EC-4B43-9977-30F1CDBA4B62}">
      <dgm:prSet/>
      <dgm:spPr/>
      <dgm:t>
        <a:bodyPr/>
        <a:lstStyle/>
        <a:p>
          <a:pPr algn="ctr" rtl="0"/>
          <a:r>
            <a:rPr lang="nl-NL" smtClean="0"/>
            <a:t>§ 8.1.3. Sequensen</a:t>
          </a:r>
          <a:endParaRPr lang="nl-NL"/>
        </a:p>
      </dgm:t>
    </dgm:pt>
    <dgm:pt modelId="{0460883E-802C-4D1A-B2A5-1D8814ED7A75}" type="parTrans" cxnId="{6447BAC4-F141-4C16-82DF-200E51D568F9}">
      <dgm:prSet/>
      <dgm:spPr/>
      <dgm:t>
        <a:bodyPr/>
        <a:lstStyle/>
        <a:p>
          <a:pPr algn="ctr"/>
          <a:endParaRPr lang="nl-NL"/>
        </a:p>
      </dgm:t>
    </dgm:pt>
    <dgm:pt modelId="{2AD6DA6B-AA5B-40B5-9E96-AC92EF617724}" type="sibTrans" cxnId="{6447BAC4-F141-4C16-82DF-200E51D568F9}">
      <dgm:prSet/>
      <dgm:spPr/>
      <dgm:t>
        <a:bodyPr/>
        <a:lstStyle/>
        <a:p>
          <a:pPr algn="ctr"/>
          <a:endParaRPr lang="nl-NL"/>
        </a:p>
      </dgm:t>
    </dgm:pt>
    <dgm:pt modelId="{D654A523-C365-48B1-BBB8-B38CB0C79557}" type="pres">
      <dgm:prSet presAssocID="{615BD6ED-7215-4B87-B072-6F760262AC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C56257C-2B1E-4590-BF0D-B2C07BB36544}" type="pres">
      <dgm:prSet presAssocID="{C81F1E43-AD4F-4E69-BFD7-C9BF493C93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3FD54EE-52F5-457F-B5C2-BACB0BAFBB64}" type="pres">
      <dgm:prSet presAssocID="{96CA6EF1-BB0B-4F51-956F-BD2A5238163E}" presName="spacer" presStyleCnt="0"/>
      <dgm:spPr/>
    </dgm:pt>
    <dgm:pt modelId="{8EB1209D-B258-47D8-AF23-14846B9FEC6B}" type="pres">
      <dgm:prSet presAssocID="{5EF3452B-B7EC-4B43-9977-30F1CDBA4B6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033CD1C-42CF-4919-8071-FAF1DC83A966}" type="presOf" srcId="{C81F1E43-AD4F-4E69-BFD7-C9BF493C930B}" destId="{9C56257C-2B1E-4590-BF0D-B2C07BB36544}" srcOrd="0" destOrd="0" presId="urn:microsoft.com/office/officeart/2005/8/layout/vList2"/>
    <dgm:cxn modelId="{601E26D5-46E3-432E-828B-6A5D6DB9C837}" srcId="{615BD6ED-7215-4B87-B072-6F760262ACDC}" destId="{C81F1E43-AD4F-4E69-BFD7-C9BF493C930B}" srcOrd="0" destOrd="0" parTransId="{E798C4B4-8BEB-4856-A517-EA4F292B43BD}" sibTransId="{96CA6EF1-BB0B-4F51-956F-BD2A5238163E}"/>
    <dgm:cxn modelId="{24E61E0A-E5CF-4749-BDF7-3C2FD8E18D0E}" type="presOf" srcId="{5EF3452B-B7EC-4B43-9977-30F1CDBA4B62}" destId="{8EB1209D-B258-47D8-AF23-14846B9FEC6B}" srcOrd="0" destOrd="0" presId="urn:microsoft.com/office/officeart/2005/8/layout/vList2"/>
    <dgm:cxn modelId="{6447BAC4-F141-4C16-82DF-200E51D568F9}" srcId="{615BD6ED-7215-4B87-B072-6F760262ACDC}" destId="{5EF3452B-B7EC-4B43-9977-30F1CDBA4B62}" srcOrd="1" destOrd="0" parTransId="{0460883E-802C-4D1A-B2A5-1D8814ED7A75}" sibTransId="{2AD6DA6B-AA5B-40B5-9E96-AC92EF617724}"/>
    <dgm:cxn modelId="{F2AFFAF8-556F-4706-A71E-27349F5E117D}" type="presOf" srcId="{615BD6ED-7215-4B87-B072-6F760262ACDC}" destId="{D654A523-C365-48B1-BBB8-B38CB0C79557}" srcOrd="0" destOrd="0" presId="urn:microsoft.com/office/officeart/2005/8/layout/vList2"/>
    <dgm:cxn modelId="{44C98F23-3584-4D47-9DF8-92CFA2F27F33}" type="presParOf" srcId="{D654A523-C365-48B1-BBB8-B38CB0C79557}" destId="{9C56257C-2B1E-4590-BF0D-B2C07BB36544}" srcOrd="0" destOrd="0" presId="urn:microsoft.com/office/officeart/2005/8/layout/vList2"/>
    <dgm:cxn modelId="{B41FC2AA-2AD7-4D66-8EE1-A42997F6D8CC}" type="presParOf" srcId="{D654A523-C365-48B1-BBB8-B38CB0C79557}" destId="{C3FD54EE-52F5-457F-B5C2-BACB0BAFBB64}" srcOrd="1" destOrd="0" presId="urn:microsoft.com/office/officeart/2005/8/layout/vList2"/>
    <dgm:cxn modelId="{4117138D-DD9D-4B03-BE4D-17C4D4D2AE99}" type="presParOf" srcId="{D654A523-C365-48B1-BBB8-B38CB0C79557}" destId="{8EB1209D-B258-47D8-AF23-14846B9FEC6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37FCBD-9E9F-4C14-B602-5F57A72F3CFD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0C00411C-7040-49DE-A157-B81837153019}">
      <dgm:prSet/>
      <dgm:spPr/>
      <dgm:t>
        <a:bodyPr/>
        <a:lstStyle/>
        <a:p>
          <a:pPr rtl="0"/>
          <a:r>
            <a:rPr lang="nl-NL" smtClean="0"/>
            <a:t>Polymerase Chain Reaction – PCR</a:t>
          </a:r>
          <a:endParaRPr lang="nl-NL"/>
        </a:p>
      </dgm:t>
    </dgm:pt>
    <dgm:pt modelId="{D92D04B7-6242-409F-BC3E-58CA82DA4265}" type="parTrans" cxnId="{C31FBD08-A7AF-4C5B-B79A-52448530DFB9}">
      <dgm:prSet/>
      <dgm:spPr/>
      <dgm:t>
        <a:bodyPr/>
        <a:lstStyle/>
        <a:p>
          <a:endParaRPr lang="nl-NL"/>
        </a:p>
      </dgm:t>
    </dgm:pt>
    <dgm:pt modelId="{943890DB-6082-4B7E-9CF8-D5EF1F55048C}" type="sibTrans" cxnId="{C31FBD08-A7AF-4C5B-B79A-52448530DFB9}">
      <dgm:prSet/>
      <dgm:spPr/>
      <dgm:t>
        <a:bodyPr/>
        <a:lstStyle/>
        <a:p>
          <a:endParaRPr lang="nl-NL"/>
        </a:p>
      </dgm:t>
    </dgm:pt>
    <dgm:pt modelId="{23A62CAD-8356-4C97-BFFF-301B36DD0E81}" type="pres">
      <dgm:prSet presAssocID="{3537FCBD-9E9F-4C14-B602-5F57A72F3C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0CA3A68-211D-47B7-B1EA-76B0E15B8B29}" type="pres">
      <dgm:prSet presAssocID="{0C00411C-7040-49DE-A157-B8183715301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7486541-0F4E-4B50-86A4-758F70C94DAD}" type="presOf" srcId="{0C00411C-7040-49DE-A157-B81837153019}" destId="{90CA3A68-211D-47B7-B1EA-76B0E15B8B29}" srcOrd="0" destOrd="0" presId="urn:microsoft.com/office/officeart/2005/8/layout/vList2"/>
    <dgm:cxn modelId="{C31FBD08-A7AF-4C5B-B79A-52448530DFB9}" srcId="{3537FCBD-9E9F-4C14-B602-5F57A72F3CFD}" destId="{0C00411C-7040-49DE-A157-B81837153019}" srcOrd="0" destOrd="0" parTransId="{D92D04B7-6242-409F-BC3E-58CA82DA4265}" sibTransId="{943890DB-6082-4B7E-9CF8-D5EF1F55048C}"/>
    <dgm:cxn modelId="{80454EE9-344C-4B53-92FD-C1045EA50166}" type="presOf" srcId="{3537FCBD-9E9F-4C14-B602-5F57A72F3CFD}" destId="{23A62CAD-8356-4C97-BFFF-301B36DD0E81}" srcOrd="0" destOrd="0" presId="urn:microsoft.com/office/officeart/2005/8/layout/vList2"/>
    <dgm:cxn modelId="{9F613B4F-C953-46C8-8EA7-93A23CB53C83}" type="presParOf" srcId="{23A62CAD-8356-4C97-BFFF-301B36DD0E81}" destId="{90CA3A68-211D-47B7-B1EA-76B0E15B8B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E1E440-CFDA-4A0B-AE1D-6F5FDED98ED9}" type="doc">
      <dgm:prSet loTypeId="urn:microsoft.com/office/officeart/2005/8/layout/hierarchy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13948E40-4950-4F60-BDB4-495193987440}">
      <dgm:prSet custT="1"/>
      <dgm:spPr/>
      <dgm:t>
        <a:bodyPr/>
        <a:lstStyle/>
        <a:p>
          <a:pPr rtl="0"/>
          <a:r>
            <a:rPr lang="nl-NL" sz="2000" dirty="0" smtClean="0"/>
            <a:t>PCR om van miniem DNA voldoende te maken</a:t>
          </a:r>
          <a:endParaRPr lang="nl-NL" sz="2000" dirty="0"/>
        </a:p>
      </dgm:t>
    </dgm:pt>
    <dgm:pt modelId="{B2A4DE8C-A792-4609-B4A9-74CBF6F1B8AA}" type="parTrans" cxnId="{08D0B041-CFEC-4516-A68A-8CEB057A7AAC}">
      <dgm:prSet/>
      <dgm:spPr/>
      <dgm:t>
        <a:bodyPr/>
        <a:lstStyle/>
        <a:p>
          <a:endParaRPr lang="nl-NL" sz="2000"/>
        </a:p>
      </dgm:t>
    </dgm:pt>
    <dgm:pt modelId="{533F9ED5-9409-43AF-B737-3E1B8AE66350}" type="sibTrans" cxnId="{08D0B041-CFEC-4516-A68A-8CEB057A7AAC}">
      <dgm:prSet/>
      <dgm:spPr/>
      <dgm:t>
        <a:bodyPr/>
        <a:lstStyle/>
        <a:p>
          <a:endParaRPr lang="nl-NL" sz="2000"/>
        </a:p>
      </dgm:t>
    </dgm:pt>
    <dgm:pt modelId="{48F5FFA1-20FB-4600-A3EC-DF5E4193140D}">
      <dgm:prSet custT="1"/>
      <dgm:spPr/>
      <dgm:t>
        <a:bodyPr/>
        <a:lstStyle/>
        <a:p>
          <a:pPr rtl="0"/>
          <a:r>
            <a:rPr lang="nl-NL" sz="2000" dirty="0" smtClean="0"/>
            <a:t>Doel: mogelijkheid om DNA te bestuderen</a:t>
          </a:r>
          <a:endParaRPr lang="nl-NL" sz="2000" dirty="0"/>
        </a:p>
      </dgm:t>
    </dgm:pt>
    <dgm:pt modelId="{9CA8C1A5-1E91-4B5C-87F5-1486A334ACD6}" type="parTrans" cxnId="{35809C0F-7E3A-4041-B61E-2D1F47E6F0F6}">
      <dgm:prSet/>
      <dgm:spPr/>
      <dgm:t>
        <a:bodyPr/>
        <a:lstStyle/>
        <a:p>
          <a:endParaRPr lang="nl-NL" sz="2000"/>
        </a:p>
      </dgm:t>
    </dgm:pt>
    <dgm:pt modelId="{F43680DB-5A50-4937-8040-74A1EFCC49CA}" type="sibTrans" cxnId="{35809C0F-7E3A-4041-B61E-2D1F47E6F0F6}">
      <dgm:prSet/>
      <dgm:spPr/>
      <dgm:t>
        <a:bodyPr/>
        <a:lstStyle/>
        <a:p>
          <a:endParaRPr lang="nl-NL" sz="2000"/>
        </a:p>
      </dgm:t>
    </dgm:pt>
    <dgm:pt modelId="{F42750E7-82BE-4D9E-86C6-4480BE518A8E}">
      <dgm:prSet custT="1"/>
      <dgm:spPr/>
      <dgm:t>
        <a:bodyPr/>
        <a:lstStyle/>
        <a:p>
          <a:pPr rtl="0"/>
          <a:r>
            <a:rPr lang="nl-NL" sz="2000" smtClean="0"/>
            <a:t>Nodig voor de PCR:</a:t>
          </a:r>
          <a:endParaRPr lang="nl-NL" sz="2000"/>
        </a:p>
      </dgm:t>
    </dgm:pt>
    <dgm:pt modelId="{B354CEFE-DD2E-447F-BE14-6823AB671F45}" type="parTrans" cxnId="{69151806-0BA0-40DC-A02A-D428D692592C}">
      <dgm:prSet/>
      <dgm:spPr/>
      <dgm:t>
        <a:bodyPr/>
        <a:lstStyle/>
        <a:p>
          <a:endParaRPr lang="nl-NL" sz="2000"/>
        </a:p>
      </dgm:t>
    </dgm:pt>
    <dgm:pt modelId="{EB1DD769-F9AF-4514-A9F5-51D70A77E884}" type="sibTrans" cxnId="{69151806-0BA0-40DC-A02A-D428D692592C}">
      <dgm:prSet/>
      <dgm:spPr/>
      <dgm:t>
        <a:bodyPr/>
        <a:lstStyle/>
        <a:p>
          <a:endParaRPr lang="nl-NL" sz="2000"/>
        </a:p>
      </dgm:t>
    </dgm:pt>
    <dgm:pt modelId="{F9CCE2E1-A40C-4045-8AF1-46CECD23D2E0}">
      <dgm:prSet custT="1"/>
      <dgm:spPr/>
      <dgm:t>
        <a:bodyPr/>
        <a:lstStyle/>
        <a:p>
          <a:pPr rtl="0"/>
          <a:r>
            <a:rPr lang="nl-NL" sz="2000" dirty="0" smtClean="0"/>
            <a:t>DNA-polymerase</a:t>
          </a:r>
          <a:endParaRPr lang="nl-NL" sz="2000" dirty="0"/>
        </a:p>
      </dgm:t>
    </dgm:pt>
    <dgm:pt modelId="{48A14A5B-A7EE-483F-81F2-55F0F7603F87}" type="parTrans" cxnId="{BAEE90FB-0CB9-476D-96DF-DF36D4842852}">
      <dgm:prSet/>
      <dgm:spPr/>
      <dgm:t>
        <a:bodyPr/>
        <a:lstStyle/>
        <a:p>
          <a:endParaRPr lang="nl-NL" sz="2000"/>
        </a:p>
      </dgm:t>
    </dgm:pt>
    <dgm:pt modelId="{450AB045-85B0-4FFC-B09F-FC1C90304538}" type="sibTrans" cxnId="{BAEE90FB-0CB9-476D-96DF-DF36D4842852}">
      <dgm:prSet/>
      <dgm:spPr/>
      <dgm:t>
        <a:bodyPr/>
        <a:lstStyle/>
        <a:p>
          <a:endParaRPr lang="nl-NL" sz="2000"/>
        </a:p>
      </dgm:t>
    </dgm:pt>
    <dgm:pt modelId="{1210294B-2916-4A36-8DD9-FB8579A4BAC6}">
      <dgm:prSet custT="1"/>
      <dgm:spPr/>
      <dgm:t>
        <a:bodyPr/>
        <a:lstStyle/>
        <a:p>
          <a:pPr rtl="0"/>
          <a:r>
            <a:rPr lang="nl-NL" sz="2000" dirty="0" smtClean="0"/>
            <a:t>Oorspronkelijk DNA</a:t>
          </a:r>
          <a:endParaRPr lang="nl-NL" sz="2000" dirty="0"/>
        </a:p>
      </dgm:t>
    </dgm:pt>
    <dgm:pt modelId="{D18FD3E1-2081-4BC3-A43D-21C975F6BC0B}" type="parTrans" cxnId="{E02C8400-84D1-46B3-BD65-0B3E83126F1A}">
      <dgm:prSet/>
      <dgm:spPr/>
      <dgm:t>
        <a:bodyPr/>
        <a:lstStyle/>
        <a:p>
          <a:endParaRPr lang="nl-NL" sz="2000"/>
        </a:p>
      </dgm:t>
    </dgm:pt>
    <dgm:pt modelId="{3EB2A385-4564-41C9-A3E3-33DBB1E5CB73}" type="sibTrans" cxnId="{E02C8400-84D1-46B3-BD65-0B3E83126F1A}">
      <dgm:prSet/>
      <dgm:spPr/>
      <dgm:t>
        <a:bodyPr/>
        <a:lstStyle/>
        <a:p>
          <a:endParaRPr lang="nl-NL" sz="2000"/>
        </a:p>
      </dgm:t>
    </dgm:pt>
    <dgm:pt modelId="{6F5668FC-C8D8-48A6-B29C-52C0FE795533}">
      <dgm:prSet custT="1"/>
      <dgm:spPr/>
      <dgm:t>
        <a:bodyPr/>
        <a:lstStyle/>
        <a:p>
          <a:pPr rtl="0"/>
          <a:r>
            <a:rPr lang="nl-NL" sz="2000" dirty="0" smtClean="0"/>
            <a:t>Primers</a:t>
          </a:r>
          <a:endParaRPr lang="nl-NL" sz="2000" dirty="0"/>
        </a:p>
      </dgm:t>
    </dgm:pt>
    <dgm:pt modelId="{9419C766-DE55-43C1-B3AD-0F9C3D244799}" type="parTrans" cxnId="{06787E9B-0316-40D6-AD7B-2AAA45C8D898}">
      <dgm:prSet/>
      <dgm:spPr/>
      <dgm:t>
        <a:bodyPr/>
        <a:lstStyle/>
        <a:p>
          <a:endParaRPr lang="nl-NL" sz="2000"/>
        </a:p>
      </dgm:t>
    </dgm:pt>
    <dgm:pt modelId="{171334EA-EA5B-48E8-84C4-96A85F3A92D6}" type="sibTrans" cxnId="{06787E9B-0316-40D6-AD7B-2AAA45C8D898}">
      <dgm:prSet/>
      <dgm:spPr/>
      <dgm:t>
        <a:bodyPr/>
        <a:lstStyle/>
        <a:p>
          <a:endParaRPr lang="nl-NL" sz="2000"/>
        </a:p>
      </dgm:t>
    </dgm:pt>
    <dgm:pt modelId="{9754D5DF-7639-463D-AAB8-AF8888D2815C}">
      <dgm:prSet custT="1"/>
      <dgm:spPr/>
      <dgm:t>
        <a:bodyPr/>
        <a:lstStyle/>
        <a:p>
          <a:pPr rtl="0"/>
          <a:r>
            <a:rPr lang="nl-NL" sz="2000" dirty="0" smtClean="0"/>
            <a:t>Veel nucleotiden </a:t>
          </a:r>
        </a:p>
        <a:p>
          <a:pPr rtl="0"/>
          <a:r>
            <a:rPr lang="nl-NL" sz="2000" dirty="0" smtClean="0"/>
            <a:t>(A-C-G-T)</a:t>
          </a:r>
          <a:endParaRPr lang="nl-NL" sz="2000" dirty="0"/>
        </a:p>
      </dgm:t>
    </dgm:pt>
    <dgm:pt modelId="{F85C9C89-FBF7-4F41-B3F5-497A39693D1C}" type="parTrans" cxnId="{03792178-C3EC-49A8-80CF-08364D975F7F}">
      <dgm:prSet/>
      <dgm:spPr/>
      <dgm:t>
        <a:bodyPr/>
        <a:lstStyle/>
        <a:p>
          <a:endParaRPr lang="nl-NL" sz="2000"/>
        </a:p>
      </dgm:t>
    </dgm:pt>
    <dgm:pt modelId="{68F67823-4874-4578-9F7B-236AD6811714}" type="sibTrans" cxnId="{03792178-C3EC-49A8-80CF-08364D975F7F}">
      <dgm:prSet/>
      <dgm:spPr/>
      <dgm:t>
        <a:bodyPr/>
        <a:lstStyle/>
        <a:p>
          <a:endParaRPr lang="nl-NL" sz="2000"/>
        </a:p>
      </dgm:t>
    </dgm:pt>
    <dgm:pt modelId="{D86A8B86-781E-4212-9D77-B79057897D30}">
      <dgm:prSet custT="1"/>
      <dgm:spPr/>
      <dgm:t>
        <a:bodyPr/>
        <a:lstStyle/>
        <a:p>
          <a:pPr rtl="0"/>
          <a:r>
            <a:rPr lang="nl-NL" sz="2000" dirty="0" smtClean="0"/>
            <a:t>DNA onderzoeken met gelelektroforese</a:t>
          </a:r>
          <a:endParaRPr lang="nl-NL" sz="2000" dirty="0"/>
        </a:p>
      </dgm:t>
    </dgm:pt>
    <dgm:pt modelId="{62AA595E-565B-4933-8980-2182E53B1C13}" type="parTrans" cxnId="{D7884D8E-054F-4F47-A3C6-38F42DD5E580}">
      <dgm:prSet/>
      <dgm:spPr/>
      <dgm:t>
        <a:bodyPr/>
        <a:lstStyle/>
        <a:p>
          <a:endParaRPr lang="nl-NL" sz="2000"/>
        </a:p>
      </dgm:t>
    </dgm:pt>
    <dgm:pt modelId="{E5495F5D-FB3E-4EC8-8FCD-FC24737E7F95}" type="sibTrans" cxnId="{D7884D8E-054F-4F47-A3C6-38F42DD5E580}">
      <dgm:prSet/>
      <dgm:spPr/>
      <dgm:t>
        <a:bodyPr/>
        <a:lstStyle/>
        <a:p>
          <a:endParaRPr lang="nl-NL" sz="2000"/>
        </a:p>
      </dgm:t>
    </dgm:pt>
    <dgm:pt modelId="{B6B3A208-F109-4184-AADB-4BF182837BBE}">
      <dgm:prSet custT="1"/>
      <dgm:spPr/>
      <dgm:t>
        <a:bodyPr/>
        <a:lstStyle/>
        <a:p>
          <a:pPr rtl="0"/>
          <a:r>
            <a:rPr lang="nl-NL" sz="2000" smtClean="0">
              <a:hlinkClick xmlns:r="http://schemas.openxmlformats.org/officeDocument/2006/relationships" r:id="rId1"/>
            </a:rPr>
            <a:t>Animatie PCR</a:t>
          </a:r>
          <a:endParaRPr lang="nl-NL" sz="2000"/>
        </a:p>
      </dgm:t>
    </dgm:pt>
    <dgm:pt modelId="{DE8FB955-6C59-403B-975B-D53C4B2F4AA0}" type="parTrans" cxnId="{7A197323-3BF9-435D-A0EC-EBBF9B7A005C}">
      <dgm:prSet/>
      <dgm:spPr/>
      <dgm:t>
        <a:bodyPr/>
        <a:lstStyle/>
        <a:p>
          <a:endParaRPr lang="nl-NL" sz="2000"/>
        </a:p>
      </dgm:t>
    </dgm:pt>
    <dgm:pt modelId="{8CD8945C-E0C6-4AF1-B5E1-F308F5E2264F}" type="sibTrans" cxnId="{7A197323-3BF9-435D-A0EC-EBBF9B7A005C}">
      <dgm:prSet/>
      <dgm:spPr/>
      <dgm:t>
        <a:bodyPr/>
        <a:lstStyle/>
        <a:p>
          <a:endParaRPr lang="nl-NL" sz="2000"/>
        </a:p>
      </dgm:t>
    </dgm:pt>
    <dgm:pt modelId="{4EAA3EC2-57EB-4A58-8351-13BBEC081CED}">
      <dgm:prSet custT="1"/>
      <dgm:spPr/>
      <dgm:t>
        <a:bodyPr/>
        <a:lstStyle/>
        <a:p>
          <a:pPr rtl="0"/>
          <a:r>
            <a:rPr lang="nl-NL" sz="2000" dirty="0" smtClean="0"/>
            <a:t>Eén PCR-cyclus duurt 4 seconden</a:t>
          </a:r>
          <a:endParaRPr lang="nl-NL" sz="2000" dirty="0"/>
        </a:p>
      </dgm:t>
    </dgm:pt>
    <dgm:pt modelId="{7A98FF0E-6767-4429-9428-5E8FE52AB579}" type="parTrans" cxnId="{9C20F9E9-9743-4E5F-91EE-ACC0CBFF624A}">
      <dgm:prSet/>
      <dgm:spPr/>
      <dgm:t>
        <a:bodyPr/>
        <a:lstStyle/>
        <a:p>
          <a:endParaRPr lang="nl-NL"/>
        </a:p>
      </dgm:t>
    </dgm:pt>
    <dgm:pt modelId="{959E5BD5-8165-486B-8303-D20FF5847291}" type="sibTrans" cxnId="{9C20F9E9-9743-4E5F-91EE-ACC0CBFF624A}">
      <dgm:prSet/>
      <dgm:spPr/>
      <dgm:t>
        <a:bodyPr/>
        <a:lstStyle/>
        <a:p>
          <a:endParaRPr lang="nl-NL"/>
        </a:p>
      </dgm:t>
    </dgm:pt>
    <dgm:pt modelId="{90DA09C0-7956-4CF2-8C10-486D3DADC2B3}" type="pres">
      <dgm:prSet presAssocID="{56E1E440-CFDA-4A0B-AE1D-6F5FDED98ED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6F0E4E07-649D-4732-9A91-6096B4F4CE11}" type="pres">
      <dgm:prSet presAssocID="{13948E40-4950-4F60-BDB4-495193987440}" presName="root" presStyleCnt="0"/>
      <dgm:spPr/>
    </dgm:pt>
    <dgm:pt modelId="{8ECC49D6-6322-4BCB-B4FF-4E4C809FA2CE}" type="pres">
      <dgm:prSet presAssocID="{13948E40-4950-4F60-BDB4-495193987440}" presName="rootComposite" presStyleCnt="0"/>
      <dgm:spPr/>
    </dgm:pt>
    <dgm:pt modelId="{692A4AED-6995-4FD3-944E-087F829A6933}" type="pres">
      <dgm:prSet presAssocID="{13948E40-4950-4F60-BDB4-495193987440}" presName="rootText" presStyleLbl="node1" presStyleIdx="0" presStyleCnt="3" custScaleX="144464" custScaleY="231832"/>
      <dgm:spPr/>
      <dgm:t>
        <a:bodyPr/>
        <a:lstStyle/>
        <a:p>
          <a:endParaRPr lang="nl-NL"/>
        </a:p>
      </dgm:t>
    </dgm:pt>
    <dgm:pt modelId="{8D0AEFFF-82C2-4B3F-969A-747C13C572BC}" type="pres">
      <dgm:prSet presAssocID="{13948E40-4950-4F60-BDB4-495193987440}" presName="rootConnector" presStyleLbl="node1" presStyleIdx="0" presStyleCnt="3"/>
      <dgm:spPr/>
      <dgm:t>
        <a:bodyPr/>
        <a:lstStyle/>
        <a:p>
          <a:endParaRPr lang="nl-NL"/>
        </a:p>
      </dgm:t>
    </dgm:pt>
    <dgm:pt modelId="{EB08D604-2725-44E2-8B6F-757C7D0B2E78}" type="pres">
      <dgm:prSet presAssocID="{13948E40-4950-4F60-BDB4-495193987440}" presName="childShape" presStyleCnt="0"/>
      <dgm:spPr/>
    </dgm:pt>
    <dgm:pt modelId="{753D8663-F1F8-4FBC-A210-0DDB60F48C73}" type="pres">
      <dgm:prSet presAssocID="{9CA8C1A5-1E91-4B5C-87F5-1486A334ACD6}" presName="Name13" presStyleLbl="parChTrans1D2" presStyleIdx="0" presStyleCnt="7"/>
      <dgm:spPr/>
      <dgm:t>
        <a:bodyPr/>
        <a:lstStyle/>
        <a:p>
          <a:endParaRPr lang="nl-NL"/>
        </a:p>
      </dgm:t>
    </dgm:pt>
    <dgm:pt modelId="{643577DD-615C-4925-A033-513123BE2523}" type="pres">
      <dgm:prSet presAssocID="{48F5FFA1-20FB-4600-A3EC-DF5E4193140D}" presName="childText" presStyleLbl="bgAcc1" presStyleIdx="0" presStyleCnt="7" custScaleX="126985" custScaleY="196842" custLinFactNeighborX="-2410" custLinFactNeighborY="3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77C30A2-E15F-4BF2-8A08-226CD8109B83}" type="pres">
      <dgm:prSet presAssocID="{7A98FF0E-6767-4429-9428-5E8FE52AB579}" presName="Name13" presStyleLbl="parChTrans1D2" presStyleIdx="1" presStyleCnt="7"/>
      <dgm:spPr/>
      <dgm:t>
        <a:bodyPr/>
        <a:lstStyle/>
        <a:p>
          <a:endParaRPr lang="nl-NL"/>
        </a:p>
      </dgm:t>
    </dgm:pt>
    <dgm:pt modelId="{980B3554-3D0D-4628-A170-A4C6D16C0B3F}" type="pres">
      <dgm:prSet presAssocID="{4EAA3EC2-57EB-4A58-8351-13BBEC081CED}" presName="childText" presStyleLbl="bgAcc1" presStyleIdx="1" presStyleCnt="7" custScaleX="126196" custScaleY="15806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D324057-F00E-4659-895B-D22DD6A4105C}" type="pres">
      <dgm:prSet presAssocID="{F42750E7-82BE-4D9E-86C6-4480BE518A8E}" presName="root" presStyleCnt="0"/>
      <dgm:spPr/>
    </dgm:pt>
    <dgm:pt modelId="{D69AF4B6-1D6D-4A90-85A8-9C5C0862096E}" type="pres">
      <dgm:prSet presAssocID="{F42750E7-82BE-4D9E-86C6-4480BE518A8E}" presName="rootComposite" presStyleCnt="0"/>
      <dgm:spPr/>
    </dgm:pt>
    <dgm:pt modelId="{38771BC2-B174-4C59-8D60-A73E372C1F88}" type="pres">
      <dgm:prSet presAssocID="{F42750E7-82BE-4D9E-86C6-4480BE518A8E}" presName="rootText" presStyleLbl="node1" presStyleIdx="1" presStyleCnt="3" custScaleX="139280"/>
      <dgm:spPr/>
      <dgm:t>
        <a:bodyPr/>
        <a:lstStyle/>
        <a:p>
          <a:endParaRPr lang="nl-NL"/>
        </a:p>
      </dgm:t>
    </dgm:pt>
    <dgm:pt modelId="{9B3E5475-EAA9-4223-9387-7803E94920A7}" type="pres">
      <dgm:prSet presAssocID="{F42750E7-82BE-4D9E-86C6-4480BE518A8E}" presName="rootConnector" presStyleLbl="node1" presStyleIdx="1" presStyleCnt="3"/>
      <dgm:spPr/>
      <dgm:t>
        <a:bodyPr/>
        <a:lstStyle/>
        <a:p>
          <a:endParaRPr lang="nl-NL"/>
        </a:p>
      </dgm:t>
    </dgm:pt>
    <dgm:pt modelId="{099E50B6-FC20-417A-8997-2E0D42F71330}" type="pres">
      <dgm:prSet presAssocID="{F42750E7-82BE-4D9E-86C6-4480BE518A8E}" presName="childShape" presStyleCnt="0"/>
      <dgm:spPr/>
    </dgm:pt>
    <dgm:pt modelId="{D42AA0AD-1324-48D9-874C-1161F846B56A}" type="pres">
      <dgm:prSet presAssocID="{48A14A5B-A7EE-483F-81F2-55F0F7603F87}" presName="Name13" presStyleLbl="parChTrans1D2" presStyleIdx="2" presStyleCnt="7"/>
      <dgm:spPr/>
      <dgm:t>
        <a:bodyPr/>
        <a:lstStyle/>
        <a:p>
          <a:endParaRPr lang="nl-NL"/>
        </a:p>
      </dgm:t>
    </dgm:pt>
    <dgm:pt modelId="{4BBA6697-49F4-4BE4-ACA8-72F1D637A17A}" type="pres">
      <dgm:prSet presAssocID="{F9CCE2E1-A40C-4045-8AF1-46CECD23D2E0}" presName="childText" presStyleLbl="bgAcc1" presStyleIdx="2" presStyleCnt="7" custScaleX="14345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202958F-0871-4BC8-9964-7CD285747803}" type="pres">
      <dgm:prSet presAssocID="{D18FD3E1-2081-4BC3-A43D-21C975F6BC0B}" presName="Name13" presStyleLbl="parChTrans1D2" presStyleIdx="3" presStyleCnt="7"/>
      <dgm:spPr/>
      <dgm:t>
        <a:bodyPr/>
        <a:lstStyle/>
        <a:p>
          <a:endParaRPr lang="nl-NL"/>
        </a:p>
      </dgm:t>
    </dgm:pt>
    <dgm:pt modelId="{ACAE1DD1-BC4B-48ED-AEC0-1EC4D6412AC9}" type="pres">
      <dgm:prSet presAssocID="{1210294B-2916-4A36-8DD9-FB8579A4BAC6}" presName="childText" presStyleLbl="bgAcc1" presStyleIdx="3" presStyleCnt="7" custScaleX="15094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66FC42E-5EBF-4EB2-96F5-C0A480A4AA2D}" type="pres">
      <dgm:prSet presAssocID="{9419C766-DE55-43C1-B3AD-0F9C3D244799}" presName="Name13" presStyleLbl="parChTrans1D2" presStyleIdx="4" presStyleCnt="7"/>
      <dgm:spPr/>
      <dgm:t>
        <a:bodyPr/>
        <a:lstStyle/>
        <a:p>
          <a:endParaRPr lang="nl-NL"/>
        </a:p>
      </dgm:t>
    </dgm:pt>
    <dgm:pt modelId="{2C988595-E97D-441E-91EA-3F38E6594BE4}" type="pres">
      <dgm:prSet presAssocID="{6F5668FC-C8D8-48A6-B29C-52C0FE795533}" presName="childText" presStyleLbl="bgAcc1" presStyleIdx="4" presStyleCnt="7" custScaleX="15282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8187A07-4347-49F7-9990-91AB132594AF}" type="pres">
      <dgm:prSet presAssocID="{F85C9C89-FBF7-4F41-B3F5-497A39693D1C}" presName="Name13" presStyleLbl="parChTrans1D2" presStyleIdx="5" presStyleCnt="7"/>
      <dgm:spPr/>
      <dgm:t>
        <a:bodyPr/>
        <a:lstStyle/>
        <a:p>
          <a:endParaRPr lang="nl-NL"/>
        </a:p>
      </dgm:t>
    </dgm:pt>
    <dgm:pt modelId="{7875A7F8-4563-4A25-91C3-597FA9737EAD}" type="pres">
      <dgm:prSet presAssocID="{9754D5DF-7639-463D-AAB8-AF8888D2815C}" presName="childText" presStyleLbl="bgAcc1" presStyleIdx="5" presStyleCnt="7" custScaleX="15138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11ECCF0-D25A-4D73-A6D7-C94533B4F51B}" type="pres">
      <dgm:prSet presAssocID="{D86A8B86-781E-4212-9D77-B79057897D30}" presName="root" presStyleCnt="0"/>
      <dgm:spPr/>
    </dgm:pt>
    <dgm:pt modelId="{06269D21-6555-48E8-941C-BBFCD9FB7F8D}" type="pres">
      <dgm:prSet presAssocID="{D86A8B86-781E-4212-9D77-B79057897D30}" presName="rootComposite" presStyleCnt="0"/>
      <dgm:spPr/>
    </dgm:pt>
    <dgm:pt modelId="{8FD6F5E0-F9E9-4BAF-B9E8-00D1DC0220A8}" type="pres">
      <dgm:prSet presAssocID="{D86A8B86-781E-4212-9D77-B79057897D30}" presName="rootText" presStyleLbl="node1" presStyleIdx="2" presStyleCnt="3" custScaleX="152785" custScaleY="174489"/>
      <dgm:spPr/>
      <dgm:t>
        <a:bodyPr/>
        <a:lstStyle/>
        <a:p>
          <a:endParaRPr lang="nl-NL"/>
        </a:p>
      </dgm:t>
    </dgm:pt>
    <dgm:pt modelId="{83536EE3-78B4-4A4B-954D-2375AA25230C}" type="pres">
      <dgm:prSet presAssocID="{D86A8B86-781E-4212-9D77-B79057897D30}" presName="rootConnector" presStyleLbl="node1" presStyleIdx="2" presStyleCnt="3"/>
      <dgm:spPr/>
      <dgm:t>
        <a:bodyPr/>
        <a:lstStyle/>
        <a:p>
          <a:endParaRPr lang="nl-NL"/>
        </a:p>
      </dgm:t>
    </dgm:pt>
    <dgm:pt modelId="{DE6D1466-D4C3-4F93-90FD-B1E7FF963205}" type="pres">
      <dgm:prSet presAssocID="{D86A8B86-781E-4212-9D77-B79057897D30}" presName="childShape" presStyleCnt="0"/>
      <dgm:spPr/>
    </dgm:pt>
    <dgm:pt modelId="{574AC985-6BD0-4A67-A084-C4EA1D9CBC22}" type="pres">
      <dgm:prSet presAssocID="{DE8FB955-6C59-403B-975B-D53C4B2F4AA0}" presName="Name13" presStyleLbl="parChTrans1D2" presStyleIdx="6" presStyleCnt="7"/>
      <dgm:spPr/>
      <dgm:t>
        <a:bodyPr/>
        <a:lstStyle/>
        <a:p>
          <a:endParaRPr lang="nl-NL"/>
        </a:p>
      </dgm:t>
    </dgm:pt>
    <dgm:pt modelId="{0D68C29E-1ABA-46CC-88A8-36D22A3D9A57}" type="pres">
      <dgm:prSet presAssocID="{B6B3A208-F109-4184-AADB-4BF182837BBE}" presName="childText" presStyleLbl="bgAcc1" presStyleIdx="6" presStyleCnt="7" custScaleX="143010" custScaleY="203651" custLinFactNeighborX="-851" custLinFactNeighborY="4257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7884D8E-054F-4F47-A3C6-38F42DD5E580}" srcId="{56E1E440-CFDA-4A0B-AE1D-6F5FDED98ED9}" destId="{D86A8B86-781E-4212-9D77-B79057897D30}" srcOrd="2" destOrd="0" parTransId="{62AA595E-565B-4933-8980-2182E53B1C13}" sibTransId="{E5495F5D-FB3E-4EC8-8FCD-FC24737E7F95}"/>
    <dgm:cxn modelId="{E48540A9-0B9A-41F7-993D-1E4C175DE479}" type="presOf" srcId="{7A98FF0E-6767-4429-9428-5E8FE52AB579}" destId="{177C30A2-E15F-4BF2-8A08-226CD8109B83}" srcOrd="0" destOrd="0" presId="urn:microsoft.com/office/officeart/2005/8/layout/hierarchy3"/>
    <dgm:cxn modelId="{408BA96B-5DCE-4559-B825-E17F1F1DC65F}" type="presOf" srcId="{6F5668FC-C8D8-48A6-B29C-52C0FE795533}" destId="{2C988595-E97D-441E-91EA-3F38E6594BE4}" srcOrd="0" destOrd="0" presId="urn:microsoft.com/office/officeart/2005/8/layout/hierarchy3"/>
    <dgm:cxn modelId="{2CCE558A-784C-4F1B-A159-9EA455540F17}" type="presOf" srcId="{D18FD3E1-2081-4BC3-A43D-21C975F6BC0B}" destId="{1202958F-0871-4BC8-9964-7CD285747803}" srcOrd="0" destOrd="0" presId="urn:microsoft.com/office/officeart/2005/8/layout/hierarchy3"/>
    <dgm:cxn modelId="{AF0D7E13-5050-4435-9256-49EC11027801}" type="presOf" srcId="{4EAA3EC2-57EB-4A58-8351-13BBEC081CED}" destId="{980B3554-3D0D-4628-A170-A4C6D16C0B3F}" srcOrd="0" destOrd="0" presId="urn:microsoft.com/office/officeart/2005/8/layout/hierarchy3"/>
    <dgm:cxn modelId="{8EA37A66-C7F4-422F-93B1-CBC695CFDF20}" type="presOf" srcId="{9419C766-DE55-43C1-B3AD-0F9C3D244799}" destId="{A66FC42E-5EBF-4EB2-96F5-C0A480A4AA2D}" srcOrd="0" destOrd="0" presId="urn:microsoft.com/office/officeart/2005/8/layout/hierarchy3"/>
    <dgm:cxn modelId="{03792178-C3EC-49A8-80CF-08364D975F7F}" srcId="{F42750E7-82BE-4D9E-86C6-4480BE518A8E}" destId="{9754D5DF-7639-463D-AAB8-AF8888D2815C}" srcOrd="3" destOrd="0" parTransId="{F85C9C89-FBF7-4F41-B3F5-497A39693D1C}" sibTransId="{68F67823-4874-4578-9F7B-236AD6811714}"/>
    <dgm:cxn modelId="{FF7BAA39-C761-4FFA-9A1E-359E9C8C1974}" type="presOf" srcId="{9CA8C1A5-1E91-4B5C-87F5-1486A334ACD6}" destId="{753D8663-F1F8-4FBC-A210-0DDB60F48C73}" srcOrd="0" destOrd="0" presId="urn:microsoft.com/office/officeart/2005/8/layout/hierarchy3"/>
    <dgm:cxn modelId="{69151806-0BA0-40DC-A02A-D428D692592C}" srcId="{56E1E440-CFDA-4A0B-AE1D-6F5FDED98ED9}" destId="{F42750E7-82BE-4D9E-86C6-4480BE518A8E}" srcOrd="1" destOrd="0" parTransId="{B354CEFE-DD2E-447F-BE14-6823AB671F45}" sibTransId="{EB1DD769-F9AF-4514-A9F5-51D70A77E884}"/>
    <dgm:cxn modelId="{CB9F38CC-FB75-4385-BC4E-828ECF5B43A1}" type="presOf" srcId="{1210294B-2916-4A36-8DD9-FB8579A4BAC6}" destId="{ACAE1DD1-BC4B-48ED-AEC0-1EC4D6412AC9}" srcOrd="0" destOrd="0" presId="urn:microsoft.com/office/officeart/2005/8/layout/hierarchy3"/>
    <dgm:cxn modelId="{35809C0F-7E3A-4041-B61E-2D1F47E6F0F6}" srcId="{13948E40-4950-4F60-BDB4-495193987440}" destId="{48F5FFA1-20FB-4600-A3EC-DF5E4193140D}" srcOrd="0" destOrd="0" parTransId="{9CA8C1A5-1E91-4B5C-87F5-1486A334ACD6}" sibTransId="{F43680DB-5A50-4937-8040-74A1EFCC49CA}"/>
    <dgm:cxn modelId="{0E443EFB-9833-49E8-A154-BA27C96B07B2}" type="presOf" srcId="{9754D5DF-7639-463D-AAB8-AF8888D2815C}" destId="{7875A7F8-4563-4A25-91C3-597FA9737EAD}" srcOrd="0" destOrd="0" presId="urn:microsoft.com/office/officeart/2005/8/layout/hierarchy3"/>
    <dgm:cxn modelId="{B5DB4026-8F7A-49F0-80F9-84312EC1894F}" type="presOf" srcId="{13948E40-4950-4F60-BDB4-495193987440}" destId="{692A4AED-6995-4FD3-944E-087F829A6933}" srcOrd="0" destOrd="0" presId="urn:microsoft.com/office/officeart/2005/8/layout/hierarchy3"/>
    <dgm:cxn modelId="{06787E9B-0316-40D6-AD7B-2AAA45C8D898}" srcId="{F42750E7-82BE-4D9E-86C6-4480BE518A8E}" destId="{6F5668FC-C8D8-48A6-B29C-52C0FE795533}" srcOrd="2" destOrd="0" parTransId="{9419C766-DE55-43C1-B3AD-0F9C3D244799}" sibTransId="{171334EA-EA5B-48E8-84C4-96A85F3A92D6}"/>
    <dgm:cxn modelId="{1127450B-306C-4ADD-AC13-833E3DD10A15}" type="presOf" srcId="{56E1E440-CFDA-4A0B-AE1D-6F5FDED98ED9}" destId="{90DA09C0-7956-4CF2-8C10-486D3DADC2B3}" srcOrd="0" destOrd="0" presId="urn:microsoft.com/office/officeart/2005/8/layout/hierarchy3"/>
    <dgm:cxn modelId="{18D1991E-67F5-4E16-AA16-95E66C76114C}" type="presOf" srcId="{F42750E7-82BE-4D9E-86C6-4480BE518A8E}" destId="{38771BC2-B174-4C59-8D60-A73E372C1F88}" srcOrd="0" destOrd="0" presId="urn:microsoft.com/office/officeart/2005/8/layout/hierarchy3"/>
    <dgm:cxn modelId="{E6593348-C8CF-45BE-A43A-21A6A6FC408C}" type="presOf" srcId="{D86A8B86-781E-4212-9D77-B79057897D30}" destId="{8FD6F5E0-F9E9-4BAF-B9E8-00D1DC0220A8}" srcOrd="0" destOrd="0" presId="urn:microsoft.com/office/officeart/2005/8/layout/hierarchy3"/>
    <dgm:cxn modelId="{8A510066-B1E1-41D2-A0F5-9912C5107D36}" type="presOf" srcId="{F42750E7-82BE-4D9E-86C6-4480BE518A8E}" destId="{9B3E5475-EAA9-4223-9387-7803E94920A7}" srcOrd="1" destOrd="0" presId="urn:microsoft.com/office/officeart/2005/8/layout/hierarchy3"/>
    <dgm:cxn modelId="{843A9550-5294-46C1-880E-4886329D13A2}" type="presOf" srcId="{B6B3A208-F109-4184-AADB-4BF182837BBE}" destId="{0D68C29E-1ABA-46CC-88A8-36D22A3D9A57}" srcOrd="0" destOrd="0" presId="urn:microsoft.com/office/officeart/2005/8/layout/hierarchy3"/>
    <dgm:cxn modelId="{4B1C89A0-B532-49D5-BA33-4A79C3419B65}" type="presOf" srcId="{F9CCE2E1-A40C-4045-8AF1-46CECD23D2E0}" destId="{4BBA6697-49F4-4BE4-ACA8-72F1D637A17A}" srcOrd="0" destOrd="0" presId="urn:microsoft.com/office/officeart/2005/8/layout/hierarchy3"/>
    <dgm:cxn modelId="{BAEE90FB-0CB9-476D-96DF-DF36D4842852}" srcId="{F42750E7-82BE-4D9E-86C6-4480BE518A8E}" destId="{F9CCE2E1-A40C-4045-8AF1-46CECD23D2E0}" srcOrd="0" destOrd="0" parTransId="{48A14A5B-A7EE-483F-81F2-55F0F7603F87}" sibTransId="{450AB045-85B0-4FFC-B09F-FC1C90304538}"/>
    <dgm:cxn modelId="{60B705FD-55BF-4665-ADAA-C856B88E9FE3}" type="presOf" srcId="{48A14A5B-A7EE-483F-81F2-55F0F7603F87}" destId="{D42AA0AD-1324-48D9-874C-1161F846B56A}" srcOrd="0" destOrd="0" presId="urn:microsoft.com/office/officeart/2005/8/layout/hierarchy3"/>
    <dgm:cxn modelId="{04B5A4FA-3CDD-4037-9160-D3F4AEBFA10B}" type="presOf" srcId="{13948E40-4950-4F60-BDB4-495193987440}" destId="{8D0AEFFF-82C2-4B3F-969A-747C13C572BC}" srcOrd="1" destOrd="0" presId="urn:microsoft.com/office/officeart/2005/8/layout/hierarchy3"/>
    <dgm:cxn modelId="{E02C8400-84D1-46B3-BD65-0B3E83126F1A}" srcId="{F42750E7-82BE-4D9E-86C6-4480BE518A8E}" destId="{1210294B-2916-4A36-8DD9-FB8579A4BAC6}" srcOrd="1" destOrd="0" parTransId="{D18FD3E1-2081-4BC3-A43D-21C975F6BC0B}" sibTransId="{3EB2A385-4564-41C9-A3E3-33DBB1E5CB73}"/>
    <dgm:cxn modelId="{08D0B041-CFEC-4516-A68A-8CEB057A7AAC}" srcId="{56E1E440-CFDA-4A0B-AE1D-6F5FDED98ED9}" destId="{13948E40-4950-4F60-BDB4-495193987440}" srcOrd="0" destOrd="0" parTransId="{B2A4DE8C-A792-4609-B4A9-74CBF6F1B8AA}" sibTransId="{533F9ED5-9409-43AF-B737-3E1B8AE66350}"/>
    <dgm:cxn modelId="{A6BFD59A-45F1-4FED-9E66-FE45FAC9098D}" type="presOf" srcId="{D86A8B86-781E-4212-9D77-B79057897D30}" destId="{83536EE3-78B4-4A4B-954D-2375AA25230C}" srcOrd="1" destOrd="0" presId="urn:microsoft.com/office/officeart/2005/8/layout/hierarchy3"/>
    <dgm:cxn modelId="{7A197323-3BF9-435D-A0EC-EBBF9B7A005C}" srcId="{D86A8B86-781E-4212-9D77-B79057897D30}" destId="{B6B3A208-F109-4184-AADB-4BF182837BBE}" srcOrd="0" destOrd="0" parTransId="{DE8FB955-6C59-403B-975B-D53C4B2F4AA0}" sibTransId="{8CD8945C-E0C6-4AF1-B5E1-F308F5E2264F}"/>
    <dgm:cxn modelId="{41D101A6-C265-467D-B910-BD455FE881B0}" type="presOf" srcId="{48F5FFA1-20FB-4600-A3EC-DF5E4193140D}" destId="{643577DD-615C-4925-A033-513123BE2523}" srcOrd="0" destOrd="0" presId="urn:microsoft.com/office/officeart/2005/8/layout/hierarchy3"/>
    <dgm:cxn modelId="{9C20F9E9-9743-4E5F-91EE-ACC0CBFF624A}" srcId="{13948E40-4950-4F60-BDB4-495193987440}" destId="{4EAA3EC2-57EB-4A58-8351-13BBEC081CED}" srcOrd="1" destOrd="0" parTransId="{7A98FF0E-6767-4429-9428-5E8FE52AB579}" sibTransId="{959E5BD5-8165-486B-8303-D20FF5847291}"/>
    <dgm:cxn modelId="{ADF7F41D-5F57-4808-B06F-A8DBE7A4D80B}" type="presOf" srcId="{DE8FB955-6C59-403B-975B-D53C4B2F4AA0}" destId="{574AC985-6BD0-4A67-A084-C4EA1D9CBC22}" srcOrd="0" destOrd="0" presId="urn:microsoft.com/office/officeart/2005/8/layout/hierarchy3"/>
    <dgm:cxn modelId="{98B99727-0204-4602-9E45-77D2ACF954D1}" type="presOf" srcId="{F85C9C89-FBF7-4F41-B3F5-497A39693D1C}" destId="{98187A07-4347-49F7-9990-91AB132594AF}" srcOrd="0" destOrd="0" presId="urn:microsoft.com/office/officeart/2005/8/layout/hierarchy3"/>
    <dgm:cxn modelId="{18A09931-FDDF-4498-B4F5-6E9429BDA096}" type="presParOf" srcId="{90DA09C0-7956-4CF2-8C10-486D3DADC2B3}" destId="{6F0E4E07-649D-4732-9A91-6096B4F4CE11}" srcOrd="0" destOrd="0" presId="urn:microsoft.com/office/officeart/2005/8/layout/hierarchy3"/>
    <dgm:cxn modelId="{7BFFF757-CB67-4FFD-941A-D83A2E8C9208}" type="presParOf" srcId="{6F0E4E07-649D-4732-9A91-6096B4F4CE11}" destId="{8ECC49D6-6322-4BCB-B4FF-4E4C809FA2CE}" srcOrd="0" destOrd="0" presId="urn:microsoft.com/office/officeart/2005/8/layout/hierarchy3"/>
    <dgm:cxn modelId="{3229B700-0F41-411C-B657-0A2DAED972B1}" type="presParOf" srcId="{8ECC49D6-6322-4BCB-B4FF-4E4C809FA2CE}" destId="{692A4AED-6995-4FD3-944E-087F829A6933}" srcOrd="0" destOrd="0" presId="urn:microsoft.com/office/officeart/2005/8/layout/hierarchy3"/>
    <dgm:cxn modelId="{30D42483-AF69-46CF-B7BA-C7EDBE2B791C}" type="presParOf" srcId="{8ECC49D6-6322-4BCB-B4FF-4E4C809FA2CE}" destId="{8D0AEFFF-82C2-4B3F-969A-747C13C572BC}" srcOrd="1" destOrd="0" presId="urn:microsoft.com/office/officeart/2005/8/layout/hierarchy3"/>
    <dgm:cxn modelId="{7867C209-D0B3-4CBF-9E5A-C420D3C62683}" type="presParOf" srcId="{6F0E4E07-649D-4732-9A91-6096B4F4CE11}" destId="{EB08D604-2725-44E2-8B6F-757C7D0B2E78}" srcOrd="1" destOrd="0" presId="urn:microsoft.com/office/officeart/2005/8/layout/hierarchy3"/>
    <dgm:cxn modelId="{5053C903-C996-4475-909D-4BCD4D574D0B}" type="presParOf" srcId="{EB08D604-2725-44E2-8B6F-757C7D0B2E78}" destId="{753D8663-F1F8-4FBC-A210-0DDB60F48C73}" srcOrd="0" destOrd="0" presId="urn:microsoft.com/office/officeart/2005/8/layout/hierarchy3"/>
    <dgm:cxn modelId="{55087943-833A-4A2D-B7D7-A234C23D325B}" type="presParOf" srcId="{EB08D604-2725-44E2-8B6F-757C7D0B2E78}" destId="{643577DD-615C-4925-A033-513123BE2523}" srcOrd="1" destOrd="0" presId="urn:microsoft.com/office/officeart/2005/8/layout/hierarchy3"/>
    <dgm:cxn modelId="{0D75FB15-AE12-4FFA-9480-78708B996366}" type="presParOf" srcId="{EB08D604-2725-44E2-8B6F-757C7D0B2E78}" destId="{177C30A2-E15F-4BF2-8A08-226CD8109B83}" srcOrd="2" destOrd="0" presId="urn:microsoft.com/office/officeart/2005/8/layout/hierarchy3"/>
    <dgm:cxn modelId="{323222D1-FB63-4DDC-A85F-40D61A85E1D4}" type="presParOf" srcId="{EB08D604-2725-44E2-8B6F-757C7D0B2E78}" destId="{980B3554-3D0D-4628-A170-A4C6D16C0B3F}" srcOrd="3" destOrd="0" presId="urn:microsoft.com/office/officeart/2005/8/layout/hierarchy3"/>
    <dgm:cxn modelId="{F551D8AD-2D59-4EF0-BBF4-01EDF0B70508}" type="presParOf" srcId="{90DA09C0-7956-4CF2-8C10-486D3DADC2B3}" destId="{4D324057-F00E-4659-895B-D22DD6A4105C}" srcOrd="1" destOrd="0" presId="urn:microsoft.com/office/officeart/2005/8/layout/hierarchy3"/>
    <dgm:cxn modelId="{59568D71-AAA8-46CE-BAE3-2EEC3585A9A0}" type="presParOf" srcId="{4D324057-F00E-4659-895B-D22DD6A4105C}" destId="{D69AF4B6-1D6D-4A90-85A8-9C5C0862096E}" srcOrd="0" destOrd="0" presId="urn:microsoft.com/office/officeart/2005/8/layout/hierarchy3"/>
    <dgm:cxn modelId="{33B88E9C-9A56-4345-B43D-ECB3991961C6}" type="presParOf" srcId="{D69AF4B6-1D6D-4A90-85A8-9C5C0862096E}" destId="{38771BC2-B174-4C59-8D60-A73E372C1F88}" srcOrd="0" destOrd="0" presId="urn:microsoft.com/office/officeart/2005/8/layout/hierarchy3"/>
    <dgm:cxn modelId="{D5A6A106-FE40-44D2-B2AD-D80ACAD3C6EF}" type="presParOf" srcId="{D69AF4B6-1D6D-4A90-85A8-9C5C0862096E}" destId="{9B3E5475-EAA9-4223-9387-7803E94920A7}" srcOrd="1" destOrd="0" presId="urn:microsoft.com/office/officeart/2005/8/layout/hierarchy3"/>
    <dgm:cxn modelId="{32E8F7EA-538A-4083-8753-8A801EC527FA}" type="presParOf" srcId="{4D324057-F00E-4659-895B-D22DD6A4105C}" destId="{099E50B6-FC20-417A-8997-2E0D42F71330}" srcOrd="1" destOrd="0" presId="urn:microsoft.com/office/officeart/2005/8/layout/hierarchy3"/>
    <dgm:cxn modelId="{BA0108C9-D1C2-4363-88EC-1D985CD7804F}" type="presParOf" srcId="{099E50B6-FC20-417A-8997-2E0D42F71330}" destId="{D42AA0AD-1324-48D9-874C-1161F846B56A}" srcOrd="0" destOrd="0" presId="urn:microsoft.com/office/officeart/2005/8/layout/hierarchy3"/>
    <dgm:cxn modelId="{45DE5103-358E-42CC-A83A-94158F1CB506}" type="presParOf" srcId="{099E50B6-FC20-417A-8997-2E0D42F71330}" destId="{4BBA6697-49F4-4BE4-ACA8-72F1D637A17A}" srcOrd="1" destOrd="0" presId="urn:microsoft.com/office/officeart/2005/8/layout/hierarchy3"/>
    <dgm:cxn modelId="{5D8B4071-B298-408A-9638-2891E82F4F63}" type="presParOf" srcId="{099E50B6-FC20-417A-8997-2E0D42F71330}" destId="{1202958F-0871-4BC8-9964-7CD285747803}" srcOrd="2" destOrd="0" presId="urn:microsoft.com/office/officeart/2005/8/layout/hierarchy3"/>
    <dgm:cxn modelId="{35653F7D-A6C3-47DC-B397-4524BA15B66F}" type="presParOf" srcId="{099E50B6-FC20-417A-8997-2E0D42F71330}" destId="{ACAE1DD1-BC4B-48ED-AEC0-1EC4D6412AC9}" srcOrd="3" destOrd="0" presId="urn:microsoft.com/office/officeart/2005/8/layout/hierarchy3"/>
    <dgm:cxn modelId="{E43E4502-6922-4639-980D-075644E3A1C4}" type="presParOf" srcId="{099E50B6-FC20-417A-8997-2E0D42F71330}" destId="{A66FC42E-5EBF-4EB2-96F5-C0A480A4AA2D}" srcOrd="4" destOrd="0" presId="urn:microsoft.com/office/officeart/2005/8/layout/hierarchy3"/>
    <dgm:cxn modelId="{A3C9E254-E4F7-49FE-A08B-7705A7840781}" type="presParOf" srcId="{099E50B6-FC20-417A-8997-2E0D42F71330}" destId="{2C988595-E97D-441E-91EA-3F38E6594BE4}" srcOrd="5" destOrd="0" presId="urn:microsoft.com/office/officeart/2005/8/layout/hierarchy3"/>
    <dgm:cxn modelId="{BCE88962-7503-4835-80D5-505190246383}" type="presParOf" srcId="{099E50B6-FC20-417A-8997-2E0D42F71330}" destId="{98187A07-4347-49F7-9990-91AB132594AF}" srcOrd="6" destOrd="0" presId="urn:microsoft.com/office/officeart/2005/8/layout/hierarchy3"/>
    <dgm:cxn modelId="{62B19A84-2C44-4B51-BD93-674407DF9445}" type="presParOf" srcId="{099E50B6-FC20-417A-8997-2E0D42F71330}" destId="{7875A7F8-4563-4A25-91C3-597FA9737EAD}" srcOrd="7" destOrd="0" presId="urn:microsoft.com/office/officeart/2005/8/layout/hierarchy3"/>
    <dgm:cxn modelId="{D5ED6AE1-287D-496A-ABED-2B6A3FFFA92E}" type="presParOf" srcId="{90DA09C0-7956-4CF2-8C10-486D3DADC2B3}" destId="{B11ECCF0-D25A-4D73-A6D7-C94533B4F51B}" srcOrd="2" destOrd="0" presId="urn:microsoft.com/office/officeart/2005/8/layout/hierarchy3"/>
    <dgm:cxn modelId="{C6029512-5DA5-4E0A-A4F8-41159FB9934C}" type="presParOf" srcId="{B11ECCF0-D25A-4D73-A6D7-C94533B4F51B}" destId="{06269D21-6555-48E8-941C-BBFCD9FB7F8D}" srcOrd="0" destOrd="0" presId="urn:microsoft.com/office/officeart/2005/8/layout/hierarchy3"/>
    <dgm:cxn modelId="{68DB7837-348E-413C-A1D4-A223E1E15BC0}" type="presParOf" srcId="{06269D21-6555-48E8-941C-BBFCD9FB7F8D}" destId="{8FD6F5E0-F9E9-4BAF-B9E8-00D1DC0220A8}" srcOrd="0" destOrd="0" presId="urn:microsoft.com/office/officeart/2005/8/layout/hierarchy3"/>
    <dgm:cxn modelId="{22B61AC6-ACD8-4B6C-BD3F-B4F0EFC1843A}" type="presParOf" srcId="{06269D21-6555-48E8-941C-BBFCD9FB7F8D}" destId="{83536EE3-78B4-4A4B-954D-2375AA25230C}" srcOrd="1" destOrd="0" presId="urn:microsoft.com/office/officeart/2005/8/layout/hierarchy3"/>
    <dgm:cxn modelId="{8F5CBA72-C2E9-4754-B396-51AF5E569ABE}" type="presParOf" srcId="{B11ECCF0-D25A-4D73-A6D7-C94533B4F51B}" destId="{DE6D1466-D4C3-4F93-90FD-B1E7FF963205}" srcOrd="1" destOrd="0" presId="urn:microsoft.com/office/officeart/2005/8/layout/hierarchy3"/>
    <dgm:cxn modelId="{64997C8D-A97E-40DF-9724-CE136FE32E3F}" type="presParOf" srcId="{DE6D1466-D4C3-4F93-90FD-B1E7FF963205}" destId="{574AC985-6BD0-4A67-A084-C4EA1D9CBC22}" srcOrd="0" destOrd="0" presId="urn:microsoft.com/office/officeart/2005/8/layout/hierarchy3"/>
    <dgm:cxn modelId="{DD54B25D-025D-45C6-9FEF-0EA4FF924DC7}" type="presParOf" srcId="{DE6D1466-D4C3-4F93-90FD-B1E7FF963205}" destId="{0D68C29E-1ABA-46CC-88A8-36D22A3D9A5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6B9E3D-52D6-41CA-A983-1AC211F0BC55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CC8BF94D-C6BC-4912-AF60-B88AD42D5C44}">
      <dgm:prSet/>
      <dgm:spPr/>
      <dgm:t>
        <a:bodyPr/>
        <a:lstStyle/>
        <a:p>
          <a:pPr algn="ctr" rtl="0"/>
          <a:r>
            <a:rPr lang="nl-NL" dirty="0" smtClean="0"/>
            <a:t>Sequensen van DNA – I</a:t>
          </a:r>
          <a:endParaRPr lang="nl-NL" dirty="0"/>
        </a:p>
      </dgm:t>
    </dgm:pt>
    <dgm:pt modelId="{DF6E478A-2074-43E1-8133-16868240FF49}" type="parTrans" cxnId="{A6CC1BDB-E893-41A5-8D5D-3C4A08FD7AE2}">
      <dgm:prSet/>
      <dgm:spPr/>
      <dgm:t>
        <a:bodyPr/>
        <a:lstStyle/>
        <a:p>
          <a:endParaRPr lang="nl-NL"/>
        </a:p>
      </dgm:t>
    </dgm:pt>
    <dgm:pt modelId="{AE5B457A-14B5-4098-B2DB-3EB3AC545593}" type="sibTrans" cxnId="{A6CC1BDB-E893-41A5-8D5D-3C4A08FD7AE2}">
      <dgm:prSet/>
      <dgm:spPr/>
      <dgm:t>
        <a:bodyPr/>
        <a:lstStyle/>
        <a:p>
          <a:endParaRPr lang="nl-NL"/>
        </a:p>
      </dgm:t>
    </dgm:pt>
    <dgm:pt modelId="{3682CF2A-B0A2-41BF-B00A-E404B68BCBE0}" type="pres">
      <dgm:prSet presAssocID="{8F6B9E3D-52D6-41CA-A983-1AC211F0BC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A01F6DA-8DED-4143-9EDB-F16B70FB75DE}" type="pres">
      <dgm:prSet presAssocID="{CC8BF94D-C6BC-4912-AF60-B88AD42D5C4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6CC1BDB-E893-41A5-8D5D-3C4A08FD7AE2}" srcId="{8F6B9E3D-52D6-41CA-A983-1AC211F0BC55}" destId="{CC8BF94D-C6BC-4912-AF60-B88AD42D5C44}" srcOrd="0" destOrd="0" parTransId="{DF6E478A-2074-43E1-8133-16868240FF49}" sibTransId="{AE5B457A-14B5-4098-B2DB-3EB3AC545593}"/>
    <dgm:cxn modelId="{5492977C-04BD-4B7A-A548-2874C18FCA99}" type="presOf" srcId="{CC8BF94D-C6BC-4912-AF60-B88AD42D5C44}" destId="{5A01F6DA-8DED-4143-9EDB-F16B70FB75DE}" srcOrd="0" destOrd="0" presId="urn:microsoft.com/office/officeart/2005/8/layout/vList2"/>
    <dgm:cxn modelId="{31218064-CEA3-4BC8-B2B9-E1A569DD6C2F}" type="presOf" srcId="{8F6B9E3D-52D6-41CA-A983-1AC211F0BC55}" destId="{3682CF2A-B0A2-41BF-B00A-E404B68BCBE0}" srcOrd="0" destOrd="0" presId="urn:microsoft.com/office/officeart/2005/8/layout/vList2"/>
    <dgm:cxn modelId="{F4CAAD26-0F14-4551-A594-2BC234E6527C}" type="presParOf" srcId="{3682CF2A-B0A2-41BF-B00A-E404B68BCBE0}" destId="{5A01F6DA-8DED-4143-9EDB-F16B70FB75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219002-814D-4349-8C0F-6273B0162D45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770B7482-3ABC-4130-A02D-0E3F7FDE3EC6}">
      <dgm:prSet/>
      <dgm:spPr/>
      <dgm:t>
        <a:bodyPr/>
        <a:lstStyle/>
        <a:p>
          <a:pPr algn="ctr" rtl="0"/>
          <a:r>
            <a:rPr lang="nl-NL" smtClean="0"/>
            <a:t>Sequensen = vaststellen van nucleotidenvolgorde</a:t>
          </a:r>
          <a:endParaRPr lang="nl-NL"/>
        </a:p>
      </dgm:t>
    </dgm:pt>
    <dgm:pt modelId="{B682B45C-0D35-4A57-A821-7564FC384930}" type="parTrans" cxnId="{A8A6CFF7-4E9B-4BB0-9F18-59E171E2A1D3}">
      <dgm:prSet/>
      <dgm:spPr/>
      <dgm:t>
        <a:bodyPr/>
        <a:lstStyle/>
        <a:p>
          <a:pPr algn="ctr"/>
          <a:endParaRPr lang="nl-NL"/>
        </a:p>
      </dgm:t>
    </dgm:pt>
    <dgm:pt modelId="{A64F7304-5BB9-41E6-A431-9DC6FE07B091}" type="sibTrans" cxnId="{A8A6CFF7-4E9B-4BB0-9F18-59E171E2A1D3}">
      <dgm:prSet/>
      <dgm:spPr/>
      <dgm:t>
        <a:bodyPr/>
        <a:lstStyle/>
        <a:p>
          <a:pPr algn="ctr"/>
          <a:endParaRPr lang="nl-NL"/>
        </a:p>
      </dgm:t>
    </dgm:pt>
    <dgm:pt modelId="{38FF90DC-3AE6-4808-A6E2-7F959B88E553}">
      <dgm:prSet/>
      <dgm:spPr/>
      <dgm:t>
        <a:bodyPr/>
        <a:lstStyle/>
        <a:p>
          <a:pPr algn="ctr" rtl="0"/>
          <a:r>
            <a:rPr lang="nl-NL" smtClean="0"/>
            <a:t>Stukje DNA met PCR miljoenen keer gekopieerd</a:t>
          </a:r>
          <a:endParaRPr lang="nl-NL"/>
        </a:p>
      </dgm:t>
    </dgm:pt>
    <dgm:pt modelId="{7C21318F-DDC0-4EA9-9910-EFC44B4E3D94}" type="parTrans" cxnId="{910A4B2C-1232-4E24-A77A-389134B97AA2}">
      <dgm:prSet/>
      <dgm:spPr/>
      <dgm:t>
        <a:bodyPr/>
        <a:lstStyle/>
        <a:p>
          <a:pPr algn="ctr"/>
          <a:endParaRPr lang="nl-NL"/>
        </a:p>
      </dgm:t>
    </dgm:pt>
    <dgm:pt modelId="{76E3DA55-1305-4293-AF4B-5860032402BA}" type="sibTrans" cxnId="{910A4B2C-1232-4E24-A77A-389134B97AA2}">
      <dgm:prSet/>
      <dgm:spPr/>
      <dgm:t>
        <a:bodyPr/>
        <a:lstStyle/>
        <a:p>
          <a:pPr algn="ctr"/>
          <a:endParaRPr lang="nl-NL"/>
        </a:p>
      </dgm:t>
    </dgm:pt>
    <dgm:pt modelId="{945AAF8D-B92E-47D1-A3FB-62AFADB2E623}">
      <dgm:prSet/>
      <dgm:spPr/>
      <dgm:t>
        <a:bodyPr/>
        <a:lstStyle/>
        <a:p>
          <a:pPr algn="ctr" rtl="0"/>
          <a:r>
            <a:rPr lang="nl-NL" smtClean="0"/>
            <a:t>Gewone nucleotiden + dideoxynucleotiden</a:t>
          </a:r>
          <a:endParaRPr lang="nl-NL"/>
        </a:p>
      </dgm:t>
    </dgm:pt>
    <dgm:pt modelId="{C90B8E4A-587B-4253-A15E-A6E71A1DF386}" type="parTrans" cxnId="{E6FC3592-6490-4238-8A26-93BE361291E5}">
      <dgm:prSet/>
      <dgm:spPr/>
      <dgm:t>
        <a:bodyPr/>
        <a:lstStyle/>
        <a:p>
          <a:pPr algn="ctr"/>
          <a:endParaRPr lang="nl-NL"/>
        </a:p>
      </dgm:t>
    </dgm:pt>
    <dgm:pt modelId="{C9C4C951-0D7A-4ADF-8C42-98196E718600}" type="sibTrans" cxnId="{E6FC3592-6490-4238-8A26-93BE361291E5}">
      <dgm:prSet/>
      <dgm:spPr/>
      <dgm:t>
        <a:bodyPr/>
        <a:lstStyle/>
        <a:p>
          <a:pPr algn="ctr"/>
          <a:endParaRPr lang="nl-NL"/>
        </a:p>
      </dgm:t>
    </dgm:pt>
    <dgm:pt modelId="{87CB7999-B060-41CA-A2B4-1146C15F3C50}">
      <dgm:prSet/>
      <dgm:spPr/>
      <dgm:t>
        <a:bodyPr/>
        <a:lstStyle/>
        <a:p>
          <a:pPr algn="ctr" rtl="0"/>
          <a:r>
            <a:rPr lang="nl-NL" smtClean="0"/>
            <a:t>ddT-ddA-ddC-ddG: H-groep i.p.v. OH-groep aan 3’-eind</a:t>
          </a:r>
          <a:endParaRPr lang="nl-NL"/>
        </a:p>
      </dgm:t>
    </dgm:pt>
    <dgm:pt modelId="{7CD0DAEE-5FED-4882-91C8-703498026E61}" type="parTrans" cxnId="{7D401799-F29A-4254-AC1B-944B5B55BA80}">
      <dgm:prSet/>
      <dgm:spPr/>
      <dgm:t>
        <a:bodyPr/>
        <a:lstStyle/>
        <a:p>
          <a:pPr algn="ctr"/>
          <a:endParaRPr lang="nl-NL"/>
        </a:p>
      </dgm:t>
    </dgm:pt>
    <dgm:pt modelId="{8EDED934-F5E4-45E2-B154-0E429AC7C989}" type="sibTrans" cxnId="{7D401799-F29A-4254-AC1B-944B5B55BA80}">
      <dgm:prSet/>
      <dgm:spPr/>
      <dgm:t>
        <a:bodyPr/>
        <a:lstStyle/>
        <a:p>
          <a:pPr algn="ctr"/>
          <a:endParaRPr lang="nl-NL"/>
        </a:p>
      </dgm:t>
    </dgm:pt>
    <dgm:pt modelId="{D8A6865F-95E2-4BB7-9CDB-4E635FFD544B}">
      <dgm:prSet/>
      <dgm:spPr/>
      <dgm:t>
        <a:bodyPr/>
        <a:lstStyle/>
        <a:p>
          <a:pPr algn="ctr" rtl="0"/>
          <a:r>
            <a:rPr lang="nl-NL" dirty="0" smtClean="0"/>
            <a:t>Bij inbouw </a:t>
          </a:r>
          <a:r>
            <a:rPr lang="nl-NL" dirty="0" err="1" smtClean="0"/>
            <a:t>ddT-ddA-ddC-ddG</a:t>
          </a:r>
          <a:r>
            <a:rPr lang="nl-NL" dirty="0" smtClean="0"/>
            <a:t> stopt de replicatie</a:t>
          </a:r>
          <a:endParaRPr lang="nl-NL" dirty="0"/>
        </a:p>
      </dgm:t>
    </dgm:pt>
    <dgm:pt modelId="{3BB2A2D2-347F-4D7C-B417-9AB48D5DF41B}" type="parTrans" cxnId="{85457248-F152-4BD2-8A4A-EE621B95B7E3}">
      <dgm:prSet/>
      <dgm:spPr/>
      <dgm:t>
        <a:bodyPr/>
        <a:lstStyle/>
        <a:p>
          <a:pPr algn="ctr"/>
          <a:endParaRPr lang="nl-NL"/>
        </a:p>
      </dgm:t>
    </dgm:pt>
    <dgm:pt modelId="{E1FE0018-887B-437F-98FF-4623AC110665}" type="sibTrans" cxnId="{85457248-F152-4BD2-8A4A-EE621B95B7E3}">
      <dgm:prSet/>
      <dgm:spPr/>
      <dgm:t>
        <a:bodyPr/>
        <a:lstStyle/>
        <a:p>
          <a:pPr algn="ctr"/>
          <a:endParaRPr lang="nl-NL"/>
        </a:p>
      </dgm:t>
    </dgm:pt>
    <dgm:pt modelId="{FEA6B5BF-D61F-4E05-B125-F0B3086D197B}">
      <dgm:prSet/>
      <dgm:spPr/>
      <dgm:t>
        <a:bodyPr/>
        <a:lstStyle/>
        <a:p>
          <a:pPr algn="ctr" rtl="0"/>
          <a:r>
            <a:rPr lang="nl-NL" smtClean="0">
              <a:hlinkClick xmlns:r="http://schemas.openxmlformats.org/officeDocument/2006/relationships" r:id="rId1"/>
            </a:rPr>
            <a:t>Sequensen met dideoxynucleotiden</a:t>
          </a:r>
          <a:endParaRPr lang="nl-NL"/>
        </a:p>
      </dgm:t>
    </dgm:pt>
    <dgm:pt modelId="{E17B7D7F-99E9-4CE8-899D-75F8D56BA0FB}" type="parTrans" cxnId="{8CB4ECB0-2FA6-4227-95CE-26BC1734E840}">
      <dgm:prSet/>
      <dgm:spPr/>
      <dgm:t>
        <a:bodyPr/>
        <a:lstStyle/>
        <a:p>
          <a:pPr algn="ctr"/>
          <a:endParaRPr lang="nl-NL"/>
        </a:p>
      </dgm:t>
    </dgm:pt>
    <dgm:pt modelId="{174853B6-ABC3-4562-A51E-685044B6D4BA}" type="sibTrans" cxnId="{8CB4ECB0-2FA6-4227-95CE-26BC1734E840}">
      <dgm:prSet/>
      <dgm:spPr/>
      <dgm:t>
        <a:bodyPr/>
        <a:lstStyle/>
        <a:p>
          <a:pPr algn="ctr"/>
          <a:endParaRPr lang="nl-NL"/>
        </a:p>
      </dgm:t>
    </dgm:pt>
    <dgm:pt modelId="{152C437B-552C-4709-A983-ADB62B0A004B}">
      <dgm:prSet/>
      <dgm:spPr/>
      <dgm:t>
        <a:bodyPr/>
        <a:lstStyle/>
        <a:p>
          <a:pPr algn="ctr" rtl="0"/>
          <a:r>
            <a:rPr lang="nl-NL" dirty="0" smtClean="0"/>
            <a:t>Resultaat: veel verschillende overlappende stukjes DNA</a:t>
          </a:r>
          <a:endParaRPr lang="nl-NL" dirty="0"/>
        </a:p>
      </dgm:t>
    </dgm:pt>
    <dgm:pt modelId="{4AEF6580-C3F2-453E-96A8-E9F3D3ED2338}" type="parTrans" cxnId="{8B437B47-3BD3-4D7F-A77E-EFCF2F41530F}">
      <dgm:prSet/>
      <dgm:spPr/>
      <dgm:t>
        <a:bodyPr/>
        <a:lstStyle/>
        <a:p>
          <a:endParaRPr lang="nl-NL"/>
        </a:p>
      </dgm:t>
    </dgm:pt>
    <dgm:pt modelId="{DD5B6472-DC51-43BF-811E-753772093489}" type="sibTrans" cxnId="{8B437B47-3BD3-4D7F-A77E-EFCF2F41530F}">
      <dgm:prSet/>
      <dgm:spPr/>
      <dgm:t>
        <a:bodyPr/>
        <a:lstStyle/>
        <a:p>
          <a:endParaRPr lang="nl-NL"/>
        </a:p>
      </dgm:t>
    </dgm:pt>
    <dgm:pt modelId="{AE8DF57E-76C5-450A-B8D8-4D9EF329CC3A}" type="pres">
      <dgm:prSet presAssocID="{8F219002-814D-4349-8C0F-6273B0162D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EC5D009-CE1A-48DB-8118-27CE1D312692}" type="pres">
      <dgm:prSet presAssocID="{770B7482-3ABC-4130-A02D-0E3F7FDE3EC6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DE3F274-81D6-4E42-923F-4437BE0BE909}" type="pres">
      <dgm:prSet presAssocID="{A64F7304-5BB9-41E6-A431-9DC6FE07B091}" presName="spacer" presStyleCnt="0"/>
      <dgm:spPr/>
    </dgm:pt>
    <dgm:pt modelId="{AE307DAF-5F74-4EE9-9E25-95A536D43788}" type="pres">
      <dgm:prSet presAssocID="{38FF90DC-3AE6-4808-A6E2-7F959B88E553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43960D6-FD2D-4B0E-9B6A-8E4C69118715}" type="pres">
      <dgm:prSet presAssocID="{76E3DA55-1305-4293-AF4B-5860032402BA}" presName="spacer" presStyleCnt="0"/>
      <dgm:spPr/>
    </dgm:pt>
    <dgm:pt modelId="{ADC15BC9-0110-4F67-BCE4-FAAB3C624918}" type="pres">
      <dgm:prSet presAssocID="{945AAF8D-B92E-47D1-A3FB-62AFADB2E623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27813DB-5EC3-4A6E-89EF-AAE7BC6804AE}" type="pres">
      <dgm:prSet presAssocID="{C9C4C951-0D7A-4ADF-8C42-98196E718600}" presName="spacer" presStyleCnt="0"/>
      <dgm:spPr/>
    </dgm:pt>
    <dgm:pt modelId="{01655A64-C224-41EA-8E90-0AC6EA1F60A8}" type="pres">
      <dgm:prSet presAssocID="{87CB7999-B060-41CA-A2B4-1146C15F3C5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F9482A-A256-47A8-95A8-6F1B2C94785C}" type="pres">
      <dgm:prSet presAssocID="{8EDED934-F5E4-45E2-B154-0E429AC7C989}" presName="spacer" presStyleCnt="0"/>
      <dgm:spPr/>
    </dgm:pt>
    <dgm:pt modelId="{A4F32DBE-75EB-4967-B397-52867F5428A5}" type="pres">
      <dgm:prSet presAssocID="{D8A6865F-95E2-4BB7-9CDB-4E635FFD544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C7A126F-5898-4D85-89B5-6468B6D36971}" type="pres">
      <dgm:prSet presAssocID="{E1FE0018-887B-437F-98FF-4623AC110665}" presName="spacer" presStyleCnt="0"/>
      <dgm:spPr/>
    </dgm:pt>
    <dgm:pt modelId="{8DAF5BAF-8819-4DEF-83EC-4D647FF37B5B}" type="pres">
      <dgm:prSet presAssocID="{152C437B-552C-4709-A983-ADB62B0A004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980BFCA-2C98-494E-A4A2-840FB7159226}" type="pres">
      <dgm:prSet presAssocID="{DD5B6472-DC51-43BF-811E-753772093489}" presName="spacer" presStyleCnt="0"/>
      <dgm:spPr/>
    </dgm:pt>
    <dgm:pt modelId="{B4CA630E-186A-4367-97C1-D38C76635DCC}" type="pres">
      <dgm:prSet presAssocID="{FEA6B5BF-D61F-4E05-B125-F0B3086D197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75D2C47-C8D7-4CC2-8B0A-593704B56216}" type="presOf" srcId="{945AAF8D-B92E-47D1-A3FB-62AFADB2E623}" destId="{ADC15BC9-0110-4F67-BCE4-FAAB3C624918}" srcOrd="0" destOrd="0" presId="urn:microsoft.com/office/officeart/2005/8/layout/vList2"/>
    <dgm:cxn modelId="{85457248-F152-4BD2-8A4A-EE621B95B7E3}" srcId="{8F219002-814D-4349-8C0F-6273B0162D45}" destId="{D8A6865F-95E2-4BB7-9CDB-4E635FFD544B}" srcOrd="4" destOrd="0" parTransId="{3BB2A2D2-347F-4D7C-B417-9AB48D5DF41B}" sibTransId="{E1FE0018-887B-437F-98FF-4623AC110665}"/>
    <dgm:cxn modelId="{54C701E3-1365-4DCA-9F35-7DD5F019887A}" type="presOf" srcId="{FEA6B5BF-D61F-4E05-B125-F0B3086D197B}" destId="{B4CA630E-186A-4367-97C1-D38C76635DCC}" srcOrd="0" destOrd="0" presId="urn:microsoft.com/office/officeart/2005/8/layout/vList2"/>
    <dgm:cxn modelId="{7D401799-F29A-4254-AC1B-944B5B55BA80}" srcId="{8F219002-814D-4349-8C0F-6273B0162D45}" destId="{87CB7999-B060-41CA-A2B4-1146C15F3C50}" srcOrd="3" destOrd="0" parTransId="{7CD0DAEE-5FED-4882-91C8-703498026E61}" sibTransId="{8EDED934-F5E4-45E2-B154-0E429AC7C989}"/>
    <dgm:cxn modelId="{4D61F680-69DD-43E2-ACAE-CE39A4609006}" type="presOf" srcId="{152C437B-552C-4709-A983-ADB62B0A004B}" destId="{8DAF5BAF-8819-4DEF-83EC-4D647FF37B5B}" srcOrd="0" destOrd="0" presId="urn:microsoft.com/office/officeart/2005/8/layout/vList2"/>
    <dgm:cxn modelId="{A8A6CFF7-4E9B-4BB0-9F18-59E171E2A1D3}" srcId="{8F219002-814D-4349-8C0F-6273B0162D45}" destId="{770B7482-3ABC-4130-A02D-0E3F7FDE3EC6}" srcOrd="0" destOrd="0" parTransId="{B682B45C-0D35-4A57-A821-7564FC384930}" sibTransId="{A64F7304-5BB9-41E6-A431-9DC6FE07B091}"/>
    <dgm:cxn modelId="{8B437B47-3BD3-4D7F-A77E-EFCF2F41530F}" srcId="{8F219002-814D-4349-8C0F-6273B0162D45}" destId="{152C437B-552C-4709-A983-ADB62B0A004B}" srcOrd="5" destOrd="0" parTransId="{4AEF6580-C3F2-453E-96A8-E9F3D3ED2338}" sibTransId="{DD5B6472-DC51-43BF-811E-753772093489}"/>
    <dgm:cxn modelId="{EBB13482-C2C4-476E-83C4-C138C6FD6773}" type="presOf" srcId="{87CB7999-B060-41CA-A2B4-1146C15F3C50}" destId="{01655A64-C224-41EA-8E90-0AC6EA1F60A8}" srcOrd="0" destOrd="0" presId="urn:microsoft.com/office/officeart/2005/8/layout/vList2"/>
    <dgm:cxn modelId="{910A4B2C-1232-4E24-A77A-389134B97AA2}" srcId="{8F219002-814D-4349-8C0F-6273B0162D45}" destId="{38FF90DC-3AE6-4808-A6E2-7F959B88E553}" srcOrd="1" destOrd="0" parTransId="{7C21318F-DDC0-4EA9-9910-EFC44B4E3D94}" sibTransId="{76E3DA55-1305-4293-AF4B-5860032402BA}"/>
    <dgm:cxn modelId="{E6FC3592-6490-4238-8A26-93BE361291E5}" srcId="{8F219002-814D-4349-8C0F-6273B0162D45}" destId="{945AAF8D-B92E-47D1-A3FB-62AFADB2E623}" srcOrd="2" destOrd="0" parTransId="{C90B8E4A-587B-4253-A15E-A6E71A1DF386}" sibTransId="{C9C4C951-0D7A-4ADF-8C42-98196E718600}"/>
    <dgm:cxn modelId="{64542A10-CD32-4617-B138-A91539EAB9A0}" type="presOf" srcId="{8F219002-814D-4349-8C0F-6273B0162D45}" destId="{AE8DF57E-76C5-450A-B8D8-4D9EF329CC3A}" srcOrd="0" destOrd="0" presId="urn:microsoft.com/office/officeart/2005/8/layout/vList2"/>
    <dgm:cxn modelId="{3E8F60BA-5571-4A33-9C1C-B83B1534C864}" type="presOf" srcId="{770B7482-3ABC-4130-A02D-0E3F7FDE3EC6}" destId="{6EC5D009-CE1A-48DB-8118-27CE1D312692}" srcOrd="0" destOrd="0" presId="urn:microsoft.com/office/officeart/2005/8/layout/vList2"/>
    <dgm:cxn modelId="{98E13C7C-5EA9-4F6D-A08A-EE0625F3D4EF}" type="presOf" srcId="{D8A6865F-95E2-4BB7-9CDB-4E635FFD544B}" destId="{A4F32DBE-75EB-4967-B397-52867F5428A5}" srcOrd="0" destOrd="0" presId="urn:microsoft.com/office/officeart/2005/8/layout/vList2"/>
    <dgm:cxn modelId="{67AE81CD-03C9-498C-83C7-110689243851}" type="presOf" srcId="{38FF90DC-3AE6-4808-A6E2-7F959B88E553}" destId="{AE307DAF-5F74-4EE9-9E25-95A536D43788}" srcOrd="0" destOrd="0" presId="urn:microsoft.com/office/officeart/2005/8/layout/vList2"/>
    <dgm:cxn modelId="{8CB4ECB0-2FA6-4227-95CE-26BC1734E840}" srcId="{8F219002-814D-4349-8C0F-6273B0162D45}" destId="{FEA6B5BF-D61F-4E05-B125-F0B3086D197B}" srcOrd="6" destOrd="0" parTransId="{E17B7D7F-99E9-4CE8-899D-75F8D56BA0FB}" sibTransId="{174853B6-ABC3-4562-A51E-685044B6D4BA}"/>
    <dgm:cxn modelId="{6B89226C-0EDC-4A35-8CD3-6C92D106F8A7}" type="presParOf" srcId="{AE8DF57E-76C5-450A-B8D8-4D9EF329CC3A}" destId="{6EC5D009-CE1A-48DB-8118-27CE1D312692}" srcOrd="0" destOrd="0" presId="urn:microsoft.com/office/officeart/2005/8/layout/vList2"/>
    <dgm:cxn modelId="{F4C20F34-BFE1-465C-917B-86A77AD0AA65}" type="presParOf" srcId="{AE8DF57E-76C5-450A-B8D8-4D9EF329CC3A}" destId="{1DE3F274-81D6-4E42-923F-4437BE0BE909}" srcOrd="1" destOrd="0" presId="urn:microsoft.com/office/officeart/2005/8/layout/vList2"/>
    <dgm:cxn modelId="{B17532DE-6250-441F-9389-796DE8EAC7D9}" type="presParOf" srcId="{AE8DF57E-76C5-450A-B8D8-4D9EF329CC3A}" destId="{AE307DAF-5F74-4EE9-9E25-95A536D43788}" srcOrd="2" destOrd="0" presId="urn:microsoft.com/office/officeart/2005/8/layout/vList2"/>
    <dgm:cxn modelId="{9282F7C7-AA50-4D8B-BDCA-D5CEE9AB45F5}" type="presParOf" srcId="{AE8DF57E-76C5-450A-B8D8-4D9EF329CC3A}" destId="{743960D6-FD2D-4B0E-9B6A-8E4C69118715}" srcOrd="3" destOrd="0" presId="urn:microsoft.com/office/officeart/2005/8/layout/vList2"/>
    <dgm:cxn modelId="{23D39B6F-1DA0-4DF7-A630-7AA0AA1FE442}" type="presParOf" srcId="{AE8DF57E-76C5-450A-B8D8-4D9EF329CC3A}" destId="{ADC15BC9-0110-4F67-BCE4-FAAB3C624918}" srcOrd="4" destOrd="0" presId="urn:microsoft.com/office/officeart/2005/8/layout/vList2"/>
    <dgm:cxn modelId="{42B1F5AB-6FB1-4B4D-A589-B84604E63EE0}" type="presParOf" srcId="{AE8DF57E-76C5-450A-B8D8-4D9EF329CC3A}" destId="{927813DB-5EC3-4A6E-89EF-AAE7BC6804AE}" srcOrd="5" destOrd="0" presId="urn:microsoft.com/office/officeart/2005/8/layout/vList2"/>
    <dgm:cxn modelId="{8B8311B0-8237-4E34-8B26-BE178AECE876}" type="presParOf" srcId="{AE8DF57E-76C5-450A-B8D8-4D9EF329CC3A}" destId="{01655A64-C224-41EA-8E90-0AC6EA1F60A8}" srcOrd="6" destOrd="0" presId="urn:microsoft.com/office/officeart/2005/8/layout/vList2"/>
    <dgm:cxn modelId="{E4D1C72B-7F7C-4A19-8F4B-509154918427}" type="presParOf" srcId="{AE8DF57E-76C5-450A-B8D8-4D9EF329CC3A}" destId="{67F9482A-A256-47A8-95A8-6F1B2C94785C}" srcOrd="7" destOrd="0" presId="urn:microsoft.com/office/officeart/2005/8/layout/vList2"/>
    <dgm:cxn modelId="{B67DFCA0-6674-4A95-8230-EA10BDA8FBC7}" type="presParOf" srcId="{AE8DF57E-76C5-450A-B8D8-4D9EF329CC3A}" destId="{A4F32DBE-75EB-4967-B397-52867F5428A5}" srcOrd="8" destOrd="0" presId="urn:microsoft.com/office/officeart/2005/8/layout/vList2"/>
    <dgm:cxn modelId="{1A2D5518-20AA-46A6-AA81-E96AFE5837C2}" type="presParOf" srcId="{AE8DF57E-76C5-450A-B8D8-4D9EF329CC3A}" destId="{CC7A126F-5898-4D85-89B5-6468B6D36971}" srcOrd="9" destOrd="0" presId="urn:microsoft.com/office/officeart/2005/8/layout/vList2"/>
    <dgm:cxn modelId="{A6F7024F-CBA5-4D52-8ED8-AA4711C03D53}" type="presParOf" srcId="{AE8DF57E-76C5-450A-B8D8-4D9EF329CC3A}" destId="{8DAF5BAF-8819-4DEF-83EC-4D647FF37B5B}" srcOrd="10" destOrd="0" presId="urn:microsoft.com/office/officeart/2005/8/layout/vList2"/>
    <dgm:cxn modelId="{8C4C5373-E438-4DE0-B4F8-596DC78AF285}" type="presParOf" srcId="{AE8DF57E-76C5-450A-B8D8-4D9EF329CC3A}" destId="{9980BFCA-2C98-494E-A4A2-840FB7159226}" srcOrd="11" destOrd="0" presId="urn:microsoft.com/office/officeart/2005/8/layout/vList2"/>
    <dgm:cxn modelId="{C0FAA235-B77C-40ED-A260-040BB2B42977}" type="presParOf" srcId="{AE8DF57E-76C5-450A-B8D8-4D9EF329CC3A}" destId="{B4CA630E-186A-4367-97C1-D38C76635DC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5C5D7D-F241-402B-B47D-31609B3FF532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6F5B8B36-0FBD-4942-8CC9-A8FEA8157980}">
      <dgm:prSet/>
      <dgm:spPr/>
      <dgm:t>
        <a:bodyPr/>
        <a:lstStyle/>
        <a:p>
          <a:pPr algn="ctr" rtl="0"/>
          <a:r>
            <a:rPr lang="nl-NL" dirty="0" smtClean="0"/>
            <a:t>Sequensen van DNA – II</a:t>
          </a:r>
          <a:endParaRPr lang="nl-NL" dirty="0"/>
        </a:p>
      </dgm:t>
    </dgm:pt>
    <dgm:pt modelId="{B543403A-7CAD-4722-95C1-B31250784D3B}" type="parTrans" cxnId="{64FC5019-B448-4E4D-AA25-512568CC36DD}">
      <dgm:prSet/>
      <dgm:spPr/>
      <dgm:t>
        <a:bodyPr/>
        <a:lstStyle/>
        <a:p>
          <a:endParaRPr lang="nl-NL"/>
        </a:p>
      </dgm:t>
    </dgm:pt>
    <dgm:pt modelId="{70D27585-B2B2-4D5C-AF2D-BC9D4E1459D2}" type="sibTrans" cxnId="{64FC5019-B448-4E4D-AA25-512568CC36DD}">
      <dgm:prSet/>
      <dgm:spPr/>
      <dgm:t>
        <a:bodyPr/>
        <a:lstStyle/>
        <a:p>
          <a:endParaRPr lang="nl-NL"/>
        </a:p>
      </dgm:t>
    </dgm:pt>
    <dgm:pt modelId="{0C78E0F7-A080-4A4B-91EE-34AF67CDE828}" type="pres">
      <dgm:prSet presAssocID="{785C5D7D-F241-402B-B47D-31609B3FF5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D3AF978-199F-470C-AA7A-BE41F61AE0E8}" type="pres">
      <dgm:prSet presAssocID="{6F5B8B36-0FBD-4942-8CC9-A8FEA815798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A2F1027-6919-43A0-9A3B-232FA8290E09}" type="presOf" srcId="{6F5B8B36-0FBD-4942-8CC9-A8FEA8157980}" destId="{BD3AF978-199F-470C-AA7A-BE41F61AE0E8}" srcOrd="0" destOrd="0" presId="urn:microsoft.com/office/officeart/2005/8/layout/vList2"/>
    <dgm:cxn modelId="{64FC5019-B448-4E4D-AA25-512568CC36DD}" srcId="{785C5D7D-F241-402B-B47D-31609B3FF532}" destId="{6F5B8B36-0FBD-4942-8CC9-A8FEA8157980}" srcOrd="0" destOrd="0" parTransId="{B543403A-7CAD-4722-95C1-B31250784D3B}" sibTransId="{70D27585-B2B2-4D5C-AF2D-BC9D4E1459D2}"/>
    <dgm:cxn modelId="{0593D86C-543B-4269-A910-92815B50D9FC}" type="presOf" srcId="{785C5D7D-F241-402B-B47D-31609B3FF532}" destId="{0C78E0F7-A080-4A4B-91EE-34AF67CDE828}" srcOrd="0" destOrd="0" presId="urn:microsoft.com/office/officeart/2005/8/layout/vList2"/>
    <dgm:cxn modelId="{9EAEA6F5-CD43-45EC-892A-10AECE507040}" type="presParOf" srcId="{0C78E0F7-A080-4A4B-91EE-34AF67CDE828}" destId="{BD3AF978-199F-470C-AA7A-BE41F61AE0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4B7DFA-0155-4411-9D5E-EF956D79F6FE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53D297E0-8B70-42C7-BC57-93F27C7CF6E6}">
      <dgm:prSet/>
      <dgm:spPr/>
      <dgm:t>
        <a:bodyPr/>
        <a:lstStyle/>
        <a:p>
          <a:pPr rtl="0"/>
          <a:r>
            <a:rPr lang="nl-NL" smtClean="0"/>
            <a:t>DNA fragmenten gescheiden op grootte door gelelektroforese</a:t>
          </a:r>
          <a:endParaRPr lang="nl-NL"/>
        </a:p>
      </dgm:t>
    </dgm:pt>
    <dgm:pt modelId="{40539749-2248-4057-96BF-D38E3982DA94}" type="parTrans" cxnId="{2CF0735E-228E-449D-B567-782B679C2C8F}">
      <dgm:prSet/>
      <dgm:spPr/>
      <dgm:t>
        <a:bodyPr/>
        <a:lstStyle/>
        <a:p>
          <a:endParaRPr lang="nl-NL"/>
        </a:p>
      </dgm:t>
    </dgm:pt>
    <dgm:pt modelId="{E28881ED-A5C6-4552-AF4D-495AF8812BF5}" type="sibTrans" cxnId="{2CF0735E-228E-449D-B567-782B679C2C8F}">
      <dgm:prSet/>
      <dgm:spPr/>
      <dgm:t>
        <a:bodyPr/>
        <a:lstStyle/>
        <a:p>
          <a:endParaRPr lang="nl-NL"/>
        </a:p>
      </dgm:t>
    </dgm:pt>
    <dgm:pt modelId="{B34F61D1-2506-466F-82CC-1563133B21AD}">
      <dgm:prSet/>
      <dgm:spPr/>
      <dgm:t>
        <a:bodyPr/>
        <a:lstStyle/>
        <a:p>
          <a:pPr rtl="0"/>
          <a:r>
            <a:rPr lang="nl-NL" smtClean="0"/>
            <a:t>ddA-ddT-ddC-ddG: fluorescerend anders gelabeld</a:t>
          </a:r>
          <a:endParaRPr lang="nl-NL"/>
        </a:p>
      </dgm:t>
    </dgm:pt>
    <dgm:pt modelId="{6853A6E3-A372-47D6-8BBF-FDECF0A19AA9}" type="parTrans" cxnId="{95015669-A427-4887-8D66-BE9580BD4951}">
      <dgm:prSet/>
      <dgm:spPr/>
      <dgm:t>
        <a:bodyPr/>
        <a:lstStyle/>
        <a:p>
          <a:endParaRPr lang="nl-NL"/>
        </a:p>
      </dgm:t>
    </dgm:pt>
    <dgm:pt modelId="{670E6B80-3C2B-4C3A-8425-889DB45272BE}" type="sibTrans" cxnId="{95015669-A427-4887-8D66-BE9580BD4951}">
      <dgm:prSet/>
      <dgm:spPr/>
      <dgm:t>
        <a:bodyPr/>
        <a:lstStyle/>
        <a:p>
          <a:endParaRPr lang="nl-NL"/>
        </a:p>
      </dgm:t>
    </dgm:pt>
    <dgm:pt modelId="{02781DD1-960E-43F0-9562-58EA63DE203C}">
      <dgm:prSet/>
      <dgm:spPr/>
      <dgm:t>
        <a:bodyPr/>
        <a:lstStyle/>
        <a:p>
          <a:pPr rtl="0"/>
          <a:r>
            <a:rPr lang="nl-NL" smtClean="0"/>
            <a:t>Volgorde afgelezen als fluorescerende andere kleuren</a:t>
          </a:r>
          <a:endParaRPr lang="nl-NL"/>
        </a:p>
      </dgm:t>
    </dgm:pt>
    <dgm:pt modelId="{A9450768-7299-46EE-998E-865096BBC7EF}" type="parTrans" cxnId="{8C5DCC56-FC4D-4A23-BE13-1429AD1914EE}">
      <dgm:prSet/>
      <dgm:spPr/>
      <dgm:t>
        <a:bodyPr/>
        <a:lstStyle/>
        <a:p>
          <a:endParaRPr lang="nl-NL"/>
        </a:p>
      </dgm:t>
    </dgm:pt>
    <dgm:pt modelId="{ECF610E0-A4C6-48DC-82D7-E6E7889956FF}" type="sibTrans" cxnId="{8C5DCC56-FC4D-4A23-BE13-1429AD1914EE}">
      <dgm:prSet/>
      <dgm:spPr/>
      <dgm:t>
        <a:bodyPr/>
        <a:lstStyle/>
        <a:p>
          <a:endParaRPr lang="nl-NL"/>
        </a:p>
      </dgm:t>
    </dgm:pt>
    <dgm:pt modelId="{AB2369BE-6C15-4D34-AC4D-74DA5CC26D24}" type="pres">
      <dgm:prSet presAssocID="{644B7DFA-0155-4411-9D5E-EF956D79F6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AF01E40-C6A9-42D2-92B9-743A6A29AA4F}" type="pres">
      <dgm:prSet presAssocID="{53D297E0-8B70-42C7-BC57-93F27C7CF6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8F895F8-F72E-4B19-88A1-37EFA017DC32}" type="pres">
      <dgm:prSet presAssocID="{E28881ED-A5C6-4552-AF4D-495AF8812BF5}" presName="spacer" presStyleCnt="0"/>
      <dgm:spPr/>
    </dgm:pt>
    <dgm:pt modelId="{79A6FC8D-AC99-44C8-8C0C-39B1E36B4CE4}" type="pres">
      <dgm:prSet presAssocID="{B34F61D1-2506-466F-82CC-1563133B21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46064A1-92AD-4039-A5F7-0110DFFDC992}" type="pres">
      <dgm:prSet presAssocID="{670E6B80-3C2B-4C3A-8425-889DB45272BE}" presName="spacer" presStyleCnt="0"/>
      <dgm:spPr/>
    </dgm:pt>
    <dgm:pt modelId="{F31AEE3B-5BFE-4579-BA85-ED48C0778059}" type="pres">
      <dgm:prSet presAssocID="{02781DD1-960E-43F0-9562-58EA63DE20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32323E5-79C6-40CE-93D5-82C7FCEA2131}" type="presOf" srcId="{B34F61D1-2506-466F-82CC-1563133B21AD}" destId="{79A6FC8D-AC99-44C8-8C0C-39B1E36B4CE4}" srcOrd="0" destOrd="0" presId="urn:microsoft.com/office/officeart/2005/8/layout/vList2"/>
    <dgm:cxn modelId="{8081D0C2-7297-4E11-AA39-212C21E6E872}" type="presOf" srcId="{02781DD1-960E-43F0-9562-58EA63DE203C}" destId="{F31AEE3B-5BFE-4579-BA85-ED48C0778059}" srcOrd="0" destOrd="0" presId="urn:microsoft.com/office/officeart/2005/8/layout/vList2"/>
    <dgm:cxn modelId="{95015669-A427-4887-8D66-BE9580BD4951}" srcId="{644B7DFA-0155-4411-9D5E-EF956D79F6FE}" destId="{B34F61D1-2506-466F-82CC-1563133B21AD}" srcOrd="1" destOrd="0" parTransId="{6853A6E3-A372-47D6-8BBF-FDECF0A19AA9}" sibTransId="{670E6B80-3C2B-4C3A-8425-889DB45272BE}"/>
    <dgm:cxn modelId="{8C5DCC56-FC4D-4A23-BE13-1429AD1914EE}" srcId="{644B7DFA-0155-4411-9D5E-EF956D79F6FE}" destId="{02781DD1-960E-43F0-9562-58EA63DE203C}" srcOrd="2" destOrd="0" parTransId="{A9450768-7299-46EE-998E-865096BBC7EF}" sibTransId="{ECF610E0-A4C6-48DC-82D7-E6E7889956FF}"/>
    <dgm:cxn modelId="{2CF0735E-228E-449D-B567-782B679C2C8F}" srcId="{644B7DFA-0155-4411-9D5E-EF956D79F6FE}" destId="{53D297E0-8B70-42C7-BC57-93F27C7CF6E6}" srcOrd="0" destOrd="0" parTransId="{40539749-2248-4057-96BF-D38E3982DA94}" sibTransId="{E28881ED-A5C6-4552-AF4D-495AF8812BF5}"/>
    <dgm:cxn modelId="{AEE8418E-CC07-4177-9F18-45337AAE17B9}" type="presOf" srcId="{644B7DFA-0155-4411-9D5E-EF956D79F6FE}" destId="{AB2369BE-6C15-4D34-AC4D-74DA5CC26D24}" srcOrd="0" destOrd="0" presId="urn:microsoft.com/office/officeart/2005/8/layout/vList2"/>
    <dgm:cxn modelId="{3457B8C1-4A17-4860-9D7F-AEF345C240DA}" type="presOf" srcId="{53D297E0-8B70-42C7-BC57-93F27C7CF6E6}" destId="{7AF01E40-C6A9-42D2-92B9-743A6A29AA4F}" srcOrd="0" destOrd="0" presId="urn:microsoft.com/office/officeart/2005/8/layout/vList2"/>
    <dgm:cxn modelId="{78690CFD-0E8C-4314-896E-D6CB5035AA53}" type="presParOf" srcId="{AB2369BE-6C15-4D34-AC4D-74DA5CC26D24}" destId="{7AF01E40-C6A9-42D2-92B9-743A6A29AA4F}" srcOrd="0" destOrd="0" presId="urn:microsoft.com/office/officeart/2005/8/layout/vList2"/>
    <dgm:cxn modelId="{855EADD4-4AEB-42CD-9333-4159D93AED52}" type="presParOf" srcId="{AB2369BE-6C15-4D34-AC4D-74DA5CC26D24}" destId="{78F895F8-F72E-4B19-88A1-37EFA017DC32}" srcOrd="1" destOrd="0" presId="urn:microsoft.com/office/officeart/2005/8/layout/vList2"/>
    <dgm:cxn modelId="{48BE4EE9-F8FA-4DBB-9FD3-8FD25C207E31}" type="presParOf" srcId="{AB2369BE-6C15-4D34-AC4D-74DA5CC26D24}" destId="{79A6FC8D-AC99-44C8-8C0C-39B1E36B4CE4}" srcOrd="2" destOrd="0" presId="urn:microsoft.com/office/officeart/2005/8/layout/vList2"/>
    <dgm:cxn modelId="{17C57004-34F3-4464-9F44-358861E94DED}" type="presParOf" srcId="{AB2369BE-6C15-4D34-AC4D-74DA5CC26D24}" destId="{246064A1-92AD-4039-A5F7-0110DFFDC992}" srcOrd="3" destOrd="0" presId="urn:microsoft.com/office/officeart/2005/8/layout/vList2"/>
    <dgm:cxn modelId="{2FFB28E2-87CC-4849-8575-162EC65A9480}" type="presParOf" srcId="{AB2369BE-6C15-4D34-AC4D-74DA5CC26D24}" destId="{F31AEE3B-5BFE-4579-BA85-ED48C077805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45C453-ADE7-4849-B653-4F5B75777A2B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759396C9-228C-42AB-9E85-D280698C65C9}">
      <dgm:prSet/>
      <dgm:spPr/>
      <dgm:t>
        <a:bodyPr/>
        <a:lstStyle/>
        <a:p>
          <a:pPr algn="ctr" rtl="0"/>
          <a:r>
            <a:rPr lang="nl-NL" smtClean="0"/>
            <a:t>Gelelektroforese</a:t>
          </a:r>
          <a:endParaRPr lang="nl-NL"/>
        </a:p>
      </dgm:t>
    </dgm:pt>
    <dgm:pt modelId="{90DD30CF-DFFD-4251-87D3-C6F945D48ABE}" type="parTrans" cxnId="{7488C29A-576A-405B-8B54-71B51D9C46E0}">
      <dgm:prSet/>
      <dgm:spPr/>
      <dgm:t>
        <a:bodyPr/>
        <a:lstStyle/>
        <a:p>
          <a:endParaRPr lang="nl-NL"/>
        </a:p>
      </dgm:t>
    </dgm:pt>
    <dgm:pt modelId="{BFE05468-9FB9-45BD-9A8A-1FB9DCB24668}" type="sibTrans" cxnId="{7488C29A-576A-405B-8B54-71B51D9C46E0}">
      <dgm:prSet/>
      <dgm:spPr/>
      <dgm:t>
        <a:bodyPr/>
        <a:lstStyle/>
        <a:p>
          <a:endParaRPr lang="nl-NL"/>
        </a:p>
      </dgm:t>
    </dgm:pt>
    <dgm:pt modelId="{6CDA2996-DC16-48C2-BE9A-5598B2E8AB9B}" type="pres">
      <dgm:prSet presAssocID="{FB45C453-ADE7-4849-B653-4F5B75777A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205DBF3-BA30-4D73-B86E-A507D5CA2E2B}" type="pres">
      <dgm:prSet presAssocID="{759396C9-228C-42AB-9E85-D280698C65C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C0B62B0-E819-4B2E-BB23-C0209A98A9AF}" type="presOf" srcId="{759396C9-228C-42AB-9E85-D280698C65C9}" destId="{7205DBF3-BA30-4D73-B86E-A507D5CA2E2B}" srcOrd="0" destOrd="0" presId="urn:microsoft.com/office/officeart/2005/8/layout/vList2"/>
    <dgm:cxn modelId="{7488C29A-576A-405B-8B54-71B51D9C46E0}" srcId="{FB45C453-ADE7-4849-B653-4F5B75777A2B}" destId="{759396C9-228C-42AB-9E85-D280698C65C9}" srcOrd="0" destOrd="0" parTransId="{90DD30CF-DFFD-4251-87D3-C6F945D48ABE}" sibTransId="{BFE05468-9FB9-45BD-9A8A-1FB9DCB24668}"/>
    <dgm:cxn modelId="{72AB0885-BE65-4647-8D94-ACE7511F7117}" type="presOf" srcId="{FB45C453-ADE7-4849-B653-4F5B75777A2B}" destId="{6CDA2996-DC16-48C2-BE9A-5598B2E8AB9B}" srcOrd="0" destOrd="0" presId="urn:microsoft.com/office/officeart/2005/8/layout/vList2"/>
    <dgm:cxn modelId="{9B46C124-97BF-4234-9DF5-BAB857C0B5FC}" type="presParOf" srcId="{6CDA2996-DC16-48C2-BE9A-5598B2E8AB9B}" destId="{7205DBF3-BA30-4D73-B86E-A507D5CA2E2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1926E-2219-40A6-BDAC-D92E57CC5060}">
      <dsp:nvSpPr>
        <dsp:cNvPr id="0" name=""/>
        <dsp:cNvSpPr/>
      </dsp:nvSpPr>
      <dsp:spPr>
        <a:xfrm>
          <a:off x="0" y="183357"/>
          <a:ext cx="7772400" cy="110331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600" kern="1200" dirty="0" smtClean="0"/>
            <a:t>Thema 8 Moleculaire genetica</a:t>
          </a:r>
          <a:endParaRPr lang="nl-NL" sz="4600" kern="1200" dirty="0"/>
        </a:p>
      </dsp:txBody>
      <dsp:txXfrm>
        <a:off x="53859" y="237216"/>
        <a:ext cx="7664682" cy="9955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23000-7F0D-4244-B139-47F8DD1BC247}">
      <dsp:nvSpPr>
        <dsp:cNvPr id="0" name=""/>
        <dsp:cNvSpPr/>
      </dsp:nvSpPr>
      <dsp:spPr>
        <a:xfrm>
          <a:off x="0" y="0"/>
          <a:ext cx="8039825" cy="113247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Gel waarin korte fragmenten verder komen dan lange fragmenten (van – naar </a:t>
          </a:r>
          <a:r>
            <a:rPr lang="nl-NL" sz="2700" kern="1200" dirty="0" smtClean="0"/>
            <a:t>+) - </a:t>
          </a:r>
          <a:r>
            <a:rPr lang="nl-NL" sz="2700" kern="1200" dirty="0" smtClean="0">
              <a:hlinkClick xmlns:r="http://schemas.openxmlformats.org/officeDocument/2006/relationships" r:id="rId1"/>
            </a:rPr>
            <a:t>Sequensen</a:t>
          </a:r>
          <a:endParaRPr lang="nl-NL" sz="2700" kern="1200" dirty="0"/>
        </a:p>
      </dsp:txBody>
      <dsp:txXfrm>
        <a:off x="55283" y="55283"/>
        <a:ext cx="7929259" cy="10219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42676-E8ED-4E64-BDE6-8A9A7E92887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Whole Genome Sequencing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1806F-555B-4B1C-86D5-0B9EE736C7F1}">
      <dsp:nvSpPr>
        <dsp:cNvPr id="0" name=""/>
        <dsp:cNvSpPr/>
      </dsp:nvSpPr>
      <dsp:spPr>
        <a:xfrm>
          <a:off x="0" y="69236"/>
          <a:ext cx="4690864" cy="115202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smtClean="0"/>
            <a:t>Commerciële DNA-analyse</a:t>
          </a:r>
          <a:endParaRPr lang="nl-NL" sz="2900" kern="1200"/>
        </a:p>
      </dsp:txBody>
      <dsp:txXfrm>
        <a:off x="56237" y="125473"/>
        <a:ext cx="4578390" cy="1039555"/>
      </dsp:txXfrm>
    </dsp:sp>
    <dsp:sp modelId="{50CA6C65-5E33-4040-A1E8-68431C5B1397}">
      <dsp:nvSpPr>
        <dsp:cNvPr id="0" name=""/>
        <dsp:cNvSpPr/>
      </dsp:nvSpPr>
      <dsp:spPr>
        <a:xfrm>
          <a:off x="0" y="1304786"/>
          <a:ext cx="4690864" cy="1152029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smtClean="0"/>
            <a:t>Belooft veel, zegt weinig</a:t>
          </a:r>
          <a:endParaRPr lang="nl-NL" sz="2900" kern="1200"/>
        </a:p>
      </dsp:txBody>
      <dsp:txXfrm>
        <a:off x="56237" y="1361023"/>
        <a:ext cx="4578390" cy="1039555"/>
      </dsp:txXfrm>
    </dsp:sp>
    <dsp:sp modelId="{4A70C530-A525-4BB9-AD34-BCE25EB55C36}">
      <dsp:nvSpPr>
        <dsp:cNvPr id="0" name=""/>
        <dsp:cNvSpPr/>
      </dsp:nvSpPr>
      <dsp:spPr>
        <a:xfrm>
          <a:off x="0" y="2540336"/>
          <a:ext cx="4690864" cy="1152029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smtClean="0"/>
            <a:t>Ziektes multifactorieel overerfbaar</a:t>
          </a:r>
          <a:endParaRPr lang="nl-NL" sz="2900" kern="1200"/>
        </a:p>
      </dsp:txBody>
      <dsp:txXfrm>
        <a:off x="56237" y="2596573"/>
        <a:ext cx="4578390" cy="1039555"/>
      </dsp:txXfrm>
    </dsp:sp>
    <dsp:sp modelId="{97A54F9B-507A-4486-B31B-6E1EE131CD6A}">
      <dsp:nvSpPr>
        <dsp:cNvPr id="0" name=""/>
        <dsp:cNvSpPr/>
      </dsp:nvSpPr>
      <dsp:spPr>
        <a:xfrm>
          <a:off x="0" y="3775885"/>
          <a:ext cx="4690864" cy="115202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smtClean="0"/>
            <a:t>Voorspelling in termen van percentages</a:t>
          </a:r>
          <a:endParaRPr lang="nl-NL" sz="2900" kern="1200"/>
        </a:p>
      </dsp:txBody>
      <dsp:txXfrm>
        <a:off x="56237" y="3832122"/>
        <a:ext cx="4578390" cy="1039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6257C-2B1E-4590-BF0D-B2C07BB36544}">
      <dsp:nvSpPr>
        <dsp:cNvPr id="0" name=""/>
        <dsp:cNvSpPr/>
      </dsp:nvSpPr>
      <dsp:spPr>
        <a:xfrm>
          <a:off x="0" y="11849"/>
          <a:ext cx="6400800" cy="8154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400" kern="1200" smtClean="0"/>
            <a:t>§ 8.1.2. Polymerase kettingreactie</a:t>
          </a:r>
          <a:endParaRPr lang="nl-NL" sz="3400" kern="1200"/>
        </a:p>
      </dsp:txBody>
      <dsp:txXfrm>
        <a:off x="39809" y="51658"/>
        <a:ext cx="6321182" cy="735872"/>
      </dsp:txXfrm>
    </dsp:sp>
    <dsp:sp modelId="{8EB1209D-B258-47D8-AF23-14846B9FEC6B}">
      <dsp:nvSpPr>
        <dsp:cNvPr id="0" name=""/>
        <dsp:cNvSpPr/>
      </dsp:nvSpPr>
      <dsp:spPr>
        <a:xfrm>
          <a:off x="0" y="925260"/>
          <a:ext cx="6400800" cy="81549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400" kern="1200" smtClean="0"/>
            <a:t>§ 8.1.3. Sequensen</a:t>
          </a:r>
          <a:endParaRPr lang="nl-NL" sz="3400" kern="1200"/>
        </a:p>
      </dsp:txBody>
      <dsp:txXfrm>
        <a:off x="39809" y="965069"/>
        <a:ext cx="6321182" cy="7358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A3A68-211D-47B7-B1EA-76B0E15B8B29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smtClean="0"/>
            <a:t>Polymerase Chain Reaction – PCR</a:t>
          </a:r>
          <a:endParaRPr lang="nl-NL" sz="4400" kern="1200"/>
        </a:p>
      </dsp:txBody>
      <dsp:txXfrm>
        <a:off x="51517" y="95346"/>
        <a:ext cx="8126566" cy="952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A4AED-6995-4FD3-944E-087F829A6933}">
      <dsp:nvSpPr>
        <dsp:cNvPr id="0" name=""/>
        <dsp:cNvSpPr/>
      </dsp:nvSpPr>
      <dsp:spPr>
        <a:xfrm>
          <a:off x="452732" y="1590"/>
          <a:ext cx="2266085" cy="1818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PCR om van miniem DNA voldoende te maken</a:t>
          </a:r>
          <a:endParaRPr lang="nl-NL" sz="2000" kern="1200" dirty="0"/>
        </a:p>
      </dsp:txBody>
      <dsp:txXfrm>
        <a:off x="505987" y="54845"/>
        <a:ext cx="2159575" cy="1711766"/>
      </dsp:txXfrm>
    </dsp:sp>
    <dsp:sp modelId="{753D8663-F1F8-4FBC-A210-0DDB60F48C73}">
      <dsp:nvSpPr>
        <dsp:cNvPr id="0" name=""/>
        <dsp:cNvSpPr/>
      </dsp:nvSpPr>
      <dsp:spPr>
        <a:xfrm>
          <a:off x="679340" y="1819867"/>
          <a:ext cx="196365" cy="968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283"/>
              </a:lnTo>
              <a:lnTo>
                <a:pt x="196365" y="96828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577DD-615C-4925-A033-513123BE2523}">
      <dsp:nvSpPr>
        <dsp:cNvPr id="0" name=""/>
        <dsp:cNvSpPr/>
      </dsp:nvSpPr>
      <dsp:spPr>
        <a:xfrm>
          <a:off x="875706" y="2016226"/>
          <a:ext cx="1593525" cy="1543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Doel: mogelijkheid om DNA te bestuderen</a:t>
          </a:r>
          <a:endParaRPr lang="nl-NL" sz="2000" kern="1200" dirty="0"/>
        </a:p>
      </dsp:txBody>
      <dsp:txXfrm>
        <a:off x="920924" y="2061444"/>
        <a:ext cx="1503089" cy="1453411"/>
      </dsp:txXfrm>
    </dsp:sp>
    <dsp:sp modelId="{177C30A2-E15F-4BF2-8A08-226CD8109B83}">
      <dsp:nvSpPr>
        <dsp:cNvPr id="0" name=""/>
        <dsp:cNvSpPr/>
      </dsp:nvSpPr>
      <dsp:spPr>
        <a:xfrm>
          <a:off x="679340" y="1819867"/>
          <a:ext cx="226608" cy="2555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5847"/>
              </a:lnTo>
              <a:lnTo>
                <a:pt x="226608" y="25558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B3554-3D0D-4628-A170-A4C6D16C0B3F}">
      <dsp:nvSpPr>
        <dsp:cNvPr id="0" name=""/>
        <dsp:cNvSpPr/>
      </dsp:nvSpPr>
      <dsp:spPr>
        <a:xfrm>
          <a:off x="905949" y="3755868"/>
          <a:ext cx="1583624" cy="1239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744128"/>
              <a:satOff val="4483"/>
              <a:lumOff val="3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Eén PCR-cyclus duurt 4 seconden</a:t>
          </a:r>
          <a:endParaRPr lang="nl-NL" sz="2000" kern="1200" dirty="0"/>
        </a:p>
      </dsp:txBody>
      <dsp:txXfrm>
        <a:off x="942258" y="3792177"/>
        <a:ext cx="1511006" cy="1167074"/>
      </dsp:txXfrm>
    </dsp:sp>
    <dsp:sp modelId="{38771BC2-B174-4C59-8D60-A73E372C1F88}">
      <dsp:nvSpPr>
        <dsp:cNvPr id="0" name=""/>
        <dsp:cNvSpPr/>
      </dsp:nvSpPr>
      <dsp:spPr>
        <a:xfrm>
          <a:off x="3110971" y="1590"/>
          <a:ext cx="2184768" cy="784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smtClean="0"/>
            <a:t>Nodig voor de PCR:</a:t>
          </a:r>
          <a:endParaRPr lang="nl-NL" sz="2000" kern="1200"/>
        </a:p>
      </dsp:txBody>
      <dsp:txXfrm>
        <a:off x="3133943" y="24562"/>
        <a:ext cx="2138824" cy="738363"/>
      </dsp:txXfrm>
    </dsp:sp>
    <dsp:sp modelId="{D42AA0AD-1324-48D9-874C-1161F846B56A}">
      <dsp:nvSpPr>
        <dsp:cNvPr id="0" name=""/>
        <dsp:cNvSpPr/>
      </dsp:nvSpPr>
      <dsp:spPr>
        <a:xfrm>
          <a:off x="3329448" y="785898"/>
          <a:ext cx="218476" cy="58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230"/>
              </a:lnTo>
              <a:lnTo>
                <a:pt x="218476" y="58823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A6697-49F4-4BE4-ACA8-72F1D637A17A}">
      <dsp:nvSpPr>
        <dsp:cNvPr id="0" name=""/>
        <dsp:cNvSpPr/>
      </dsp:nvSpPr>
      <dsp:spPr>
        <a:xfrm>
          <a:off x="3547925" y="981975"/>
          <a:ext cx="1800218" cy="784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DNA-polymerase</a:t>
          </a:r>
          <a:endParaRPr lang="nl-NL" sz="2000" kern="1200" dirty="0"/>
        </a:p>
      </dsp:txBody>
      <dsp:txXfrm>
        <a:off x="3570897" y="1004947"/>
        <a:ext cx="1754274" cy="738363"/>
      </dsp:txXfrm>
    </dsp:sp>
    <dsp:sp modelId="{1202958F-0871-4BC8-9964-7CD285747803}">
      <dsp:nvSpPr>
        <dsp:cNvPr id="0" name=""/>
        <dsp:cNvSpPr/>
      </dsp:nvSpPr>
      <dsp:spPr>
        <a:xfrm>
          <a:off x="3329448" y="785898"/>
          <a:ext cx="218476" cy="1568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8615"/>
              </a:lnTo>
              <a:lnTo>
                <a:pt x="218476" y="15686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E1DD1-BC4B-48ED-AEC0-1EC4D6412AC9}">
      <dsp:nvSpPr>
        <dsp:cNvPr id="0" name=""/>
        <dsp:cNvSpPr/>
      </dsp:nvSpPr>
      <dsp:spPr>
        <a:xfrm>
          <a:off x="3547925" y="1962360"/>
          <a:ext cx="1894235" cy="784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Oorspronkelijk DNA</a:t>
          </a:r>
          <a:endParaRPr lang="nl-NL" sz="2000" kern="1200" dirty="0"/>
        </a:p>
      </dsp:txBody>
      <dsp:txXfrm>
        <a:off x="3570897" y="1985332"/>
        <a:ext cx="1848291" cy="738363"/>
      </dsp:txXfrm>
    </dsp:sp>
    <dsp:sp modelId="{A66FC42E-5EBF-4EB2-96F5-C0A480A4AA2D}">
      <dsp:nvSpPr>
        <dsp:cNvPr id="0" name=""/>
        <dsp:cNvSpPr/>
      </dsp:nvSpPr>
      <dsp:spPr>
        <a:xfrm>
          <a:off x="3329448" y="785898"/>
          <a:ext cx="218476" cy="2549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000"/>
              </a:lnTo>
              <a:lnTo>
                <a:pt x="218476" y="254900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88595-E97D-441E-91EA-3F38E6594BE4}">
      <dsp:nvSpPr>
        <dsp:cNvPr id="0" name=""/>
        <dsp:cNvSpPr/>
      </dsp:nvSpPr>
      <dsp:spPr>
        <a:xfrm>
          <a:off x="3547925" y="2942745"/>
          <a:ext cx="1917814" cy="784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Primers</a:t>
          </a:r>
          <a:endParaRPr lang="nl-NL" sz="2000" kern="1200" dirty="0"/>
        </a:p>
      </dsp:txBody>
      <dsp:txXfrm>
        <a:off x="3570897" y="2965717"/>
        <a:ext cx="1871870" cy="738363"/>
      </dsp:txXfrm>
    </dsp:sp>
    <dsp:sp modelId="{98187A07-4347-49F7-9990-91AB132594AF}">
      <dsp:nvSpPr>
        <dsp:cNvPr id="0" name=""/>
        <dsp:cNvSpPr/>
      </dsp:nvSpPr>
      <dsp:spPr>
        <a:xfrm>
          <a:off x="3329448" y="785898"/>
          <a:ext cx="218476" cy="3529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9385"/>
              </a:lnTo>
              <a:lnTo>
                <a:pt x="218476" y="352938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5A7F8-4563-4A25-91C3-597FA9737EAD}">
      <dsp:nvSpPr>
        <dsp:cNvPr id="0" name=""/>
        <dsp:cNvSpPr/>
      </dsp:nvSpPr>
      <dsp:spPr>
        <a:xfrm>
          <a:off x="3547925" y="3923130"/>
          <a:ext cx="1899681" cy="784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720641"/>
              <a:satOff val="22416"/>
              <a:lumOff val="179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Veel nucleotiden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(A-C-G-T)</a:t>
          </a:r>
          <a:endParaRPr lang="nl-NL" sz="2000" kern="1200" dirty="0"/>
        </a:p>
      </dsp:txBody>
      <dsp:txXfrm>
        <a:off x="3570897" y="3946102"/>
        <a:ext cx="1853737" cy="738363"/>
      </dsp:txXfrm>
    </dsp:sp>
    <dsp:sp modelId="{8FD6F5E0-F9E9-4BAF-B9E8-00D1DC0220A8}">
      <dsp:nvSpPr>
        <dsp:cNvPr id="0" name=""/>
        <dsp:cNvSpPr/>
      </dsp:nvSpPr>
      <dsp:spPr>
        <a:xfrm>
          <a:off x="5740297" y="1590"/>
          <a:ext cx="2396609" cy="1368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DNA onderzoeken met gelelektroforese</a:t>
          </a:r>
          <a:endParaRPr lang="nl-NL" sz="2000" kern="1200" dirty="0"/>
        </a:p>
      </dsp:txBody>
      <dsp:txXfrm>
        <a:off x="5780380" y="41673"/>
        <a:ext cx="2316443" cy="1288365"/>
      </dsp:txXfrm>
    </dsp:sp>
    <dsp:sp modelId="{574AC985-6BD0-4A67-A084-C4EA1D9CBC22}">
      <dsp:nvSpPr>
        <dsp:cNvPr id="0" name=""/>
        <dsp:cNvSpPr/>
      </dsp:nvSpPr>
      <dsp:spPr>
        <a:xfrm>
          <a:off x="5979958" y="1370121"/>
          <a:ext cx="228981" cy="1328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8613"/>
              </a:lnTo>
              <a:lnTo>
                <a:pt x="228981" y="13286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8C29E-1ABA-46CC-88A8-36D22A3D9A57}">
      <dsp:nvSpPr>
        <dsp:cNvPr id="0" name=""/>
        <dsp:cNvSpPr/>
      </dsp:nvSpPr>
      <dsp:spPr>
        <a:xfrm>
          <a:off x="6208940" y="1900109"/>
          <a:ext cx="1794622" cy="1597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smtClean="0">
              <a:hlinkClick xmlns:r="http://schemas.openxmlformats.org/officeDocument/2006/relationships" r:id="rId1"/>
            </a:rPr>
            <a:t>Animatie PCR</a:t>
          </a:r>
          <a:endParaRPr lang="nl-NL" sz="2000" kern="1200"/>
        </a:p>
      </dsp:txBody>
      <dsp:txXfrm>
        <a:off x="6255722" y="1946891"/>
        <a:ext cx="1701058" cy="15036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1F6DA-8DED-4143-9EDB-F16B70FB75DE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Sequensen van DNA – I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5D009-CE1A-48DB-8118-27CE1D312692}">
      <dsp:nvSpPr>
        <dsp:cNvPr id="0" name=""/>
        <dsp:cNvSpPr/>
      </dsp:nvSpPr>
      <dsp:spPr>
        <a:xfrm>
          <a:off x="0" y="40881"/>
          <a:ext cx="8229600" cy="5756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Sequensen = vaststellen van nucleotidenvolgorde</a:t>
          </a:r>
          <a:endParaRPr lang="nl-NL" sz="2400" kern="1200"/>
        </a:p>
      </dsp:txBody>
      <dsp:txXfrm>
        <a:off x="28100" y="68981"/>
        <a:ext cx="8173400" cy="519439"/>
      </dsp:txXfrm>
    </dsp:sp>
    <dsp:sp modelId="{AE307DAF-5F74-4EE9-9E25-95A536D43788}">
      <dsp:nvSpPr>
        <dsp:cNvPr id="0" name=""/>
        <dsp:cNvSpPr/>
      </dsp:nvSpPr>
      <dsp:spPr>
        <a:xfrm>
          <a:off x="0" y="685641"/>
          <a:ext cx="8229600" cy="575639"/>
        </a:xfrm>
        <a:prstGeom prst="roundRect">
          <a:avLst/>
        </a:prstGeom>
        <a:gradFill rotWithShape="0">
          <a:gsLst>
            <a:gs pos="0">
              <a:schemeClr val="accent4">
                <a:hueOff val="-744128"/>
                <a:satOff val="4483"/>
                <a:lumOff val="359"/>
                <a:alphaOff val="0"/>
                <a:tint val="50000"/>
                <a:satMod val="300000"/>
              </a:schemeClr>
            </a:gs>
            <a:gs pos="35000">
              <a:schemeClr val="accent4">
                <a:hueOff val="-744128"/>
                <a:satOff val="4483"/>
                <a:lumOff val="359"/>
                <a:alphaOff val="0"/>
                <a:tint val="37000"/>
                <a:satMod val="300000"/>
              </a:schemeClr>
            </a:gs>
            <a:gs pos="100000">
              <a:schemeClr val="accent4">
                <a:hueOff val="-744128"/>
                <a:satOff val="4483"/>
                <a:lumOff val="3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Stukje DNA met PCR miljoenen keer gekopieerd</a:t>
          </a:r>
          <a:endParaRPr lang="nl-NL" sz="2400" kern="1200"/>
        </a:p>
      </dsp:txBody>
      <dsp:txXfrm>
        <a:off x="28100" y="713741"/>
        <a:ext cx="8173400" cy="519439"/>
      </dsp:txXfrm>
    </dsp:sp>
    <dsp:sp modelId="{ADC15BC9-0110-4F67-BCE4-FAAB3C624918}">
      <dsp:nvSpPr>
        <dsp:cNvPr id="0" name=""/>
        <dsp:cNvSpPr/>
      </dsp:nvSpPr>
      <dsp:spPr>
        <a:xfrm>
          <a:off x="0" y="1330401"/>
          <a:ext cx="8229600" cy="575639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Gewone nucleotiden + dideoxynucleotiden</a:t>
          </a:r>
          <a:endParaRPr lang="nl-NL" sz="2400" kern="1200"/>
        </a:p>
      </dsp:txBody>
      <dsp:txXfrm>
        <a:off x="28100" y="1358501"/>
        <a:ext cx="8173400" cy="519439"/>
      </dsp:txXfrm>
    </dsp:sp>
    <dsp:sp modelId="{01655A64-C224-41EA-8E90-0AC6EA1F60A8}">
      <dsp:nvSpPr>
        <dsp:cNvPr id="0" name=""/>
        <dsp:cNvSpPr/>
      </dsp:nvSpPr>
      <dsp:spPr>
        <a:xfrm>
          <a:off x="0" y="1975161"/>
          <a:ext cx="8229600" cy="575639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ddT-ddA-ddC-ddG: H-groep i.p.v. OH-groep aan 3’-eind</a:t>
          </a:r>
          <a:endParaRPr lang="nl-NL" sz="2400" kern="1200"/>
        </a:p>
      </dsp:txBody>
      <dsp:txXfrm>
        <a:off x="28100" y="2003261"/>
        <a:ext cx="8173400" cy="519439"/>
      </dsp:txXfrm>
    </dsp:sp>
    <dsp:sp modelId="{A4F32DBE-75EB-4967-B397-52867F5428A5}">
      <dsp:nvSpPr>
        <dsp:cNvPr id="0" name=""/>
        <dsp:cNvSpPr/>
      </dsp:nvSpPr>
      <dsp:spPr>
        <a:xfrm>
          <a:off x="0" y="2619921"/>
          <a:ext cx="8229600" cy="575639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Bij inbouw </a:t>
          </a:r>
          <a:r>
            <a:rPr lang="nl-NL" sz="2400" kern="1200" dirty="0" err="1" smtClean="0"/>
            <a:t>ddT-ddA-ddC-ddG</a:t>
          </a:r>
          <a:r>
            <a:rPr lang="nl-NL" sz="2400" kern="1200" dirty="0" smtClean="0"/>
            <a:t> stopt de replicatie</a:t>
          </a:r>
          <a:endParaRPr lang="nl-NL" sz="2400" kern="1200" dirty="0"/>
        </a:p>
      </dsp:txBody>
      <dsp:txXfrm>
        <a:off x="28100" y="2648021"/>
        <a:ext cx="8173400" cy="519439"/>
      </dsp:txXfrm>
    </dsp:sp>
    <dsp:sp modelId="{8DAF5BAF-8819-4DEF-83EC-4D647FF37B5B}">
      <dsp:nvSpPr>
        <dsp:cNvPr id="0" name=""/>
        <dsp:cNvSpPr/>
      </dsp:nvSpPr>
      <dsp:spPr>
        <a:xfrm>
          <a:off x="0" y="3264681"/>
          <a:ext cx="8229600" cy="575639"/>
        </a:xfrm>
        <a:prstGeom prst="roundRect">
          <a:avLst/>
        </a:prstGeom>
        <a:gradFill rotWithShape="0">
          <a:gsLst>
            <a:gs pos="0">
              <a:schemeClr val="accent4">
                <a:hueOff val="-3720641"/>
                <a:satOff val="22416"/>
                <a:lumOff val="1797"/>
                <a:alphaOff val="0"/>
                <a:tint val="50000"/>
                <a:satMod val="300000"/>
              </a:schemeClr>
            </a:gs>
            <a:gs pos="35000">
              <a:schemeClr val="accent4">
                <a:hueOff val="-3720641"/>
                <a:satOff val="22416"/>
                <a:lumOff val="1797"/>
                <a:alphaOff val="0"/>
                <a:tint val="37000"/>
                <a:satMod val="300000"/>
              </a:schemeClr>
            </a:gs>
            <a:gs pos="100000">
              <a:schemeClr val="accent4">
                <a:hueOff val="-3720641"/>
                <a:satOff val="22416"/>
                <a:lumOff val="179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Resultaat: veel verschillende overlappende stukjes DNA</a:t>
          </a:r>
          <a:endParaRPr lang="nl-NL" sz="2400" kern="1200" dirty="0"/>
        </a:p>
      </dsp:txBody>
      <dsp:txXfrm>
        <a:off x="28100" y="3292781"/>
        <a:ext cx="8173400" cy="519439"/>
      </dsp:txXfrm>
    </dsp:sp>
    <dsp:sp modelId="{B4CA630E-186A-4367-97C1-D38C76635DCC}">
      <dsp:nvSpPr>
        <dsp:cNvPr id="0" name=""/>
        <dsp:cNvSpPr/>
      </dsp:nvSpPr>
      <dsp:spPr>
        <a:xfrm>
          <a:off x="0" y="3909441"/>
          <a:ext cx="8229600" cy="57563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>
              <a:hlinkClick xmlns:r="http://schemas.openxmlformats.org/officeDocument/2006/relationships" r:id="rId1"/>
            </a:rPr>
            <a:t>Sequensen met dideoxynucleotiden</a:t>
          </a:r>
          <a:endParaRPr lang="nl-NL" sz="2400" kern="1200"/>
        </a:p>
      </dsp:txBody>
      <dsp:txXfrm>
        <a:off x="28100" y="3937541"/>
        <a:ext cx="8173400" cy="5194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AF978-199F-470C-AA7A-BE41F61AE0E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Sequensen van DNA – II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01E40-C6A9-42D2-92B9-743A6A29AA4F}">
      <dsp:nvSpPr>
        <dsp:cNvPr id="0" name=""/>
        <dsp:cNvSpPr/>
      </dsp:nvSpPr>
      <dsp:spPr>
        <a:xfrm>
          <a:off x="0" y="72352"/>
          <a:ext cx="4258816" cy="15397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DNA fragmenten gescheiden op grootte door gelelektroforese</a:t>
          </a:r>
          <a:endParaRPr lang="nl-NL" sz="2800" kern="1200"/>
        </a:p>
      </dsp:txBody>
      <dsp:txXfrm>
        <a:off x="75163" y="147515"/>
        <a:ext cx="4108490" cy="1389393"/>
      </dsp:txXfrm>
    </dsp:sp>
    <dsp:sp modelId="{79A6FC8D-AC99-44C8-8C0C-39B1E36B4CE4}">
      <dsp:nvSpPr>
        <dsp:cNvPr id="0" name=""/>
        <dsp:cNvSpPr/>
      </dsp:nvSpPr>
      <dsp:spPr>
        <a:xfrm>
          <a:off x="0" y="1692712"/>
          <a:ext cx="4258816" cy="1539719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ddA-ddT-ddC-ddG: fluorescerend anders gelabeld</a:t>
          </a:r>
          <a:endParaRPr lang="nl-NL" sz="2800" kern="1200"/>
        </a:p>
      </dsp:txBody>
      <dsp:txXfrm>
        <a:off x="75163" y="1767875"/>
        <a:ext cx="4108490" cy="1389393"/>
      </dsp:txXfrm>
    </dsp:sp>
    <dsp:sp modelId="{F31AEE3B-5BFE-4579-BA85-ED48C0778059}">
      <dsp:nvSpPr>
        <dsp:cNvPr id="0" name=""/>
        <dsp:cNvSpPr/>
      </dsp:nvSpPr>
      <dsp:spPr>
        <a:xfrm>
          <a:off x="0" y="3313072"/>
          <a:ext cx="4258816" cy="153971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Volgorde afgelezen als fluorescerende andere kleuren</a:t>
          </a:r>
          <a:endParaRPr lang="nl-NL" sz="2800" kern="1200"/>
        </a:p>
      </dsp:txBody>
      <dsp:txXfrm>
        <a:off x="75163" y="3388235"/>
        <a:ext cx="4108490" cy="13893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5DBF3-BA30-4D73-B86E-A507D5CA2E2B}">
      <dsp:nvSpPr>
        <dsp:cNvPr id="0" name=""/>
        <dsp:cNvSpPr/>
      </dsp:nvSpPr>
      <dsp:spPr>
        <a:xfrm>
          <a:off x="0" y="7852"/>
          <a:ext cx="7859216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Gelelektroforese</a:t>
          </a:r>
          <a:endParaRPr lang="nl-NL" sz="4700" kern="1200"/>
        </a:p>
      </dsp:txBody>
      <dsp:txXfrm>
        <a:off x="55030" y="62882"/>
        <a:ext cx="7749156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0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3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0698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08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69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52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30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92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24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51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069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26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495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110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64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28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556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13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2272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772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11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0010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794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3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43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142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072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017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052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845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2113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87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66671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0827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692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576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262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251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7205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80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342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0912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0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0767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103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83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873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963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030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718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841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73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78809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2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7911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0940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142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8703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138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8980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3627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9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57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02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22E6-01D3-4BAB-B950-F42B7BDA5C88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3C67-F02D-483E-A0B5-CE1E4B1EA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82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7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1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8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5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64FF-F1E2-4B23-ADB2-6D302762FCEC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25-2-2014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2F86-0F52-4DA6-A26D-1E32784D26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58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4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91102181"/>
              </p:ext>
            </p:extLst>
          </p:nvPr>
        </p:nvGraphicFramePr>
        <p:xfrm>
          <a:off x="696385" y="332656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89297920"/>
              </p:ext>
            </p:extLst>
          </p:nvPr>
        </p:nvGraphicFramePr>
        <p:xfrm>
          <a:off x="1403648" y="4941168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610" y="1916832"/>
            <a:ext cx="56959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17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9988170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62606"/>
              </p:ext>
            </p:extLst>
          </p:nvPr>
        </p:nvGraphicFramePr>
        <p:xfrm>
          <a:off x="323528" y="1628800"/>
          <a:ext cx="858964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211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4187724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813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1630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7487922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469823"/>
              </p:ext>
            </p:extLst>
          </p:nvPr>
        </p:nvGraphicFramePr>
        <p:xfrm>
          <a:off x="457200" y="1600200"/>
          <a:ext cx="4258816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84784"/>
            <a:ext cx="364822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22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9912544"/>
              </p:ext>
            </p:extLst>
          </p:nvPr>
        </p:nvGraphicFramePr>
        <p:xfrm>
          <a:off x="457200" y="274638"/>
          <a:ext cx="785921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822151"/>
              </p:ext>
            </p:extLst>
          </p:nvPr>
        </p:nvGraphicFramePr>
        <p:xfrm>
          <a:off x="564622" y="1484784"/>
          <a:ext cx="8039825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96666"/>
            <a:ext cx="6253175" cy="4064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55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910118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997043"/>
              </p:ext>
            </p:extLst>
          </p:nvPr>
        </p:nvGraphicFramePr>
        <p:xfrm>
          <a:off x="457200" y="1600200"/>
          <a:ext cx="4690864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2"/>
            <a:ext cx="3483622" cy="507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8782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163</Words>
  <Application>Microsoft Office PowerPoint</Application>
  <PresentationFormat>Diavoorstelling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6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Kantoorthema</vt:lpstr>
      <vt:lpstr>1_Kantoorthema</vt:lpstr>
      <vt:lpstr>2_Kantoorthema</vt:lpstr>
      <vt:lpstr>3_Kantoorthema</vt:lpstr>
      <vt:lpstr>4_Kantoorthema</vt:lpstr>
      <vt:lpstr>5_Kantoorthema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Beheerder</cp:lastModifiedBy>
  <cp:revision>2</cp:revision>
  <dcterms:created xsi:type="dcterms:W3CDTF">2014-02-24T14:17:21Z</dcterms:created>
  <dcterms:modified xsi:type="dcterms:W3CDTF">2014-02-25T09:54:20Z</dcterms:modified>
</cp:coreProperties>
</file>